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13" r:id="rId1"/>
  </p:sldMasterIdLst>
  <p:notesMasterIdLst>
    <p:notesMasterId r:id="rId20"/>
  </p:notesMasterIdLst>
  <p:handoutMasterIdLst>
    <p:handoutMasterId r:id="rId21"/>
  </p:handoutMasterIdLst>
  <p:sldIdLst>
    <p:sldId id="256" r:id="rId2"/>
    <p:sldId id="257" r:id="rId3"/>
    <p:sldId id="269" r:id="rId4"/>
    <p:sldId id="258" r:id="rId5"/>
    <p:sldId id="270" r:id="rId6"/>
    <p:sldId id="273" r:id="rId7"/>
    <p:sldId id="271" r:id="rId8"/>
    <p:sldId id="272" r:id="rId9"/>
    <p:sldId id="274" r:id="rId10"/>
    <p:sldId id="278" r:id="rId11"/>
    <p:sldId id="277" r:id="rId12"/>
    <p:sldId id="279" r:id="rId13"/>
    <p:sldId id="280" r:id="rId14"/>
    <p:sldId id="275" r:id="rId15"/>
    <p:sldId id="276" r:id="rId16"/>
    <p:sldId id="281" r:id="rId17"/>
    <p:sldId id="282" r:id="rId18"/>
    <p:sldId id="283" r:id="rId19"/>
  </p:sldIdLst>
  <p:sldSz cx="18288000" cy="10287000"/>
  <p:notesSz cx="6858000" cy="9144000"/>
  <p:embeddedFontLst>
    <p:embeddedFont>
      <p:font typeface="Aileron" panose="020B0604020202020204" pitchFamily="34" charset="0"/>
      <p:regular r:id="rId22"/>
    </p:embeddedFont>
    <p:embeddedFont>
      <p:font typeface="Aileron Bold" panose="020B0604020202020204" pitchFamily="34" charset="0"/>
      <p:regular r:id="rId23"/>
    </p:embeddedFont>
    <p:embeddedFont>
      <p:font typeface="Calibri (MS) Bold" panose="020F0702030404030204" pitchFamily="34" charset="0"/>
      <p:regular r:id="rId24"/>
      <p:bold r:id="rId25"/>
    </p:embeddedFont>
    <p:embeddedFont>
      <p:font typeface="DengXian" panose="02010600030101010101" pitchFamily="2" charset="-122"/>
      <p:regular r:id="rId26"/>
      <p:bold r:id="rId27"/>
    </p:embeddedFont>
    <p:embeddedFont>
      <p:font typeface="Trebuchet MS" panose="020B0703020202090204" pitchFamily="34" charset="0"/>
      <p:regular r:id="rId28"/>
      <p:bold r:id="rId29"/>
      <p:italic r:id="rId30"/>
    </p:embeddedFont>
  </p:embeddedFontLst>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B662"/>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29" autoAdjust="0"/>
    <p:restoredTop sz="94719" autoAdjust="0"/>
  </p:normalViewPr>
  <p:slideViewPr>
    <p:cSldViewPr>
      <p:cViewPr varScale="1">
        <p:scale>
          <a:sx n="89" d="100"/>
          <a:sy n="89" d="100"/>
        </p:scale>
        <p:origin x="216" y="5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handoutMaster" Target="handoutMasters/handoutMaster1.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A9D2DEA-C577-F351-FEA9-EF3EC1602F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a:extLst>
              <a:ext uri="{FF2B5EF4-FFF2-40B4-BE49-F238E27FC236}">
                <a16:creationId xmlns:a16="http://schemas.microsoft.com/office/drawing/2014/main" id="{FDA450DF-D5F0-1EDC-C32A-A02F0418EF7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019D7B-4096-4239-A909-5847709C6C7A}" type="datetimeFigureOut">
              <a:rPr lang="vi-VN" smtClean="0"/>
              <a:t>4/10/24</a:t>
            </a:fld>
            <a:endParaRPr lang="vi-VN"/>
          </a:p>
        </p:txBody>
      </p:sp>
      <p:sp>
        <p:nvSpPr>
          <p:cNvPr id="4" name="Footer Placeholder 3">
            <a:extLst>
              <a:ext uri="{FF2B5EF4-FFF2-40B4-BE49-F238E27FC236}">
                <a16:creationId xmlns:a16="http://schemas.microsoft.com/office/drawing/2014/main" id="{E5CD599B-A3CC-7387-0954-FFB8FAEFB17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vi-VN"/>
              <a:t>Đồ án tốt nghiệp</a:t>
            </a:r>
          </a:p>
        </p:txBody>
      </p:sp>
      <p:sp>
        <p:nvSpPr>
          <p:cNvPr id="5" name="Slide Number Placeholder 4">
            <a:extLst>
              <a:ext uri="{FF2B5EF4-FFF2-40B4-BE49-F238E27FC236}">
                <a16:creationId xmlns:a16="http://schemas.microsoft.com/office/drawing/2014/main" id="{72625516-9557-35FF-8F3E-5FE1E9161AC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AFA7BA0-9180-4163-8CBB-2794A44BBF4D}" type="slidenum">
              <a:rPr lang="vi-VN" smtClean="0"/>
              <a:t>‹#›</a:t>
            </a:fld>
            <a:endParaRPr lang="vi-VN"/>
          </a:p>
        </p:txBody>
      </p:sp>
    </p:spTree>
    <p:extLst>
      <p:ext uri="{BB962C8B-B14F-4D97-AF65-F5344CB8AC3E}">
        <p14:creationId xmlns:p14="http://schemas.microsoft.com/office/powerpoint/2010/main" val="1694683509"/>
      </p:ext>
    </p:extLst>
  </p:cSld>
  <p:clrMap bg1="lt1" tx1="dk1" bg2="lt2" tx2="dk2" accent1="accent1" accent2="accent2" accent3="accent3" accent4="accent4" accent5="accent5" accent6="accent6" hlink="hlink" folHlink="folHlink"/>
  <p:hf sldNum="0" hdr="0" dt="0"/>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3.jpeg>
</file>

<file path=ppt/media/image4.png>
</file>

<file path=ppt/media/image5.png>
</file>

<file path=ppt/media/image6.pn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C615EA-E1A1-4A9A-9131-B369AD1522D3}" type="datetimeFigureOut">
              <a:rPr lang="vi-VN" smtClean="0"/>
              <a:t>4/10/24</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vi-VN"/>
              <a:t>Đồ án tốt nghiệp</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840F8A-955A-4C74-B904-BAF9DA78207A}" type="slidenum">
              <a:rPr lang="vi-VN" smtClean="0"/>
              <a:t>‹#›</a:t>
            </a:fld>
            <a:endParaRPr lang="vi-VN"/>
          </a:p>
        </p:txBody>
      </p:sp>
    </p:spTree>
    <p:extLst>
      <p:ext uri="{BB962C8B-B14F-4D97-AF65-F5344CB8AC3E}">
        <p14:creationId xmlns:p14="http://schemas.microsoft.com/office/powerpoint/2010/main" val="1606838576"/>
      </p:ext>
    </p:extLst>
  </p:cSld>
  <p:clrMap bg1="lt1" tx1="dk1" bg2="lt2" tx2="dk2" accent1="accent1" accent2="accent2" accent3="accent3" accent4="accent4" accent5="accent5" accent6="accent6" hlink="hlink" folHlink="folHlink"/>
  <p:hf sldNum="0"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Footer Placeholder 3"/>
          <p:cNvSpPr>
            <a:spLocks noGrp="1"/>
          </p:cNvSpPr>
          <p:nvPr>
            <p:ph type="ftr" sz="quarter" idx="4"/>
          </p:nvPr>
        </p:nvSpPr>
        <p:spPr/>
        <p:txBody>
          <a:bodyPr/>
          <a:lstStyle/>
          <a:p>
            <a:r>
              <a:rPr lang="vi-VN"/>
              <a:t>Đồ án tốt nghiệp</a:t>
            </a:r>
          </a:p>
        </p:txBody>
      </p:sp>
    </p:spTree>
    <p:extLst>
      <p:ext uri="{BB962C8B-B14F-4D97-AF65-F5344CB8AC3E}">
        <p14:creationId xmlns:p14="http://schemas.microsoft.com/office/powerpoint/2010/main" val="718100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A6F43-F975-4649-FC68-97B2DBDDC7A3}"/>
              </a:ext>
            </a:extLst>
          </p:cNvPr>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vi-VN"/>
          </a:p>
        </p:txBody>
      </p:sp>
      <p:sp>
        <p:nvSpPr>
          <p:cNvPr id="3" name="Subtitle 2">
            <a:extLst>
              <a:ext uri="{FF2B5EF4-FFF2-40B4-BE49-F238E27FC236}">
                <a16:creationId xmlns:a16="http://schemas.microsoft.com/office/drawing/2014/main" id="{7F94D2C4-96AA-55CA-2FAB-D54BF4089513}"/>
              </a:ext>
            </a:extLst>
          </p:cNvPr>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6E7E4450-16E6-B613-EC85-0552BAC88D35}"/>
              </a:ext>
            </a:extLst>
          </p:cNvPr>
          <p:cNvSpPr>
            <a:spLocks noGrp="1"/>
          </p:cNvSpPr>
          <p:nvPr>
            <p:ph type="dt" sz="half" idx="10"/>
          </p:nvPr>
        </p:nvSpPr>
        <p:spPr/>
        <p:txBody>
          <a:bodyPr/>
          <a:lstStyle/>
          <a:p>
            <a:fld id="{0D547D9E-8DE7-4C99-9EE1-64245E4A187B}" type="datetime1">
              <a:rPr lang="en-US" smtClean="0"/>
              <a:t>10/4/24</a:t>
            </a:fld>
            <a:endParaRPr lang="en-US"/>
          </a:p>
        </p:txBody>
      </p:sp>
      <p:sp>
        <p:nvSpPr>
          <p:cNvPr id="5" name="Footer Placeholder 4">
            <a:extLst>
              <a:ext uri="{FF2B5EF4-FFF2-40B4-BE49-F238E27FC236}">
                <a16:creationId xmlns:a16="http://schemas.microsoft.com/office/drawing/2014/main" id="{AAC90687-4FE8-9504-C54D-DA6C392D79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9FAFB5-717D-0706-63B3-309E17FF8A78}"/>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716562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C6D3-B622-F9AD-11A1-903FD872D3DC}"/>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27E7DED3-FB1F-4180-C1C7-D2AE401701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B1CB7354-4543-48EB-4EE6-F412DF97062E}"/>
              </a:ext>
            </a:extLst>
          </p:cNvPr>
          <p:cNvSpPr>
            <a:spLocks noGrp="1"/>
          </p:cNvSpPr>
          <p:nvPr>
            <p:ph type="dt" sz="half" idx="10"/>
          </p:nvPr>
        </p:nvSpPr>
        <p:spPr/>
        <p:txBody>
          <a:bodyPr/>
          <a:lstStyle/>
          <a:p>
            <a:fld id="{88415B50-B138-4DA5-B64C-14DC904A81DA}" type="datetime1">
              <a:rPr lang="en-US" smtClean="0"/>
              <a:t>10/4/24</a:t>
            </a:fld>
            <a:endParaRPr lang="en-US"/>
          </a:p>
        </p:txBody>
      </p:sp>
      <p:sp>
        <p:nvSpPr>
          <p:cNvPr id="5" name="Footer Placeholder 4">
            <a:extLst>
              <a:ext uri="{FF2B5EF4-FFF2-40B4-BE49-F238E27FC236}">
                <a16:creationId xmlns:a16="http://schemas.microsoft.com/office/drawing/2014/main" id="{BA186FD2-9BB0-A6C3-88C6-F9F3374238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1B8B6F-48DC-1324-A301-4CB41B2A5168}"/>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816383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1365B8-A1F4-2903-B337-8BA22A905542}"/>
              </a:ext>
            </a:extLst>
          </p:cNvPr>
          <p:cNvSpPr>
            <a:spLocks noGrp="1"/>
          </p:cNvSpPr>
          <p:nvPr>
            <p:ph type="title" orient="vert"/>
          </p:nvPr>
        </p:nvSpPr>
        <p:spPr>
          <a:xfrm>
            <a:off x="13087350" y="547688"/>
            <a:ext cx="3943350" cy="8717757"/>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75323302-2A7E-3B9D-1385-1A2E260022E2}"/>
              </a:ext>
            </a:extLst>
          </p:cNvPr>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5CE0D4ED-9F28-A87A-A5A1-FF53CA1350BE}"/>
              </a:ext>
            </a:extLst>
          </p:cNvPr>
          <p:cNvSpPr>
            <a:spLocks noGrp="1"/>
          </p:cNvSpPr>
          <p:nvPr>
            <p:ph type="dt" sz="half" idx="10"/>
          </p:nvPr>
        </p:nvSpPr>
        <p:spPr/>
        <p:txBody>
          <a:bodyPr/>
          <a:lstStyle/>
          <a:p>
            <a:fld id="{F54AB69C-59C5-4390-811F-28EDEF90F624}" type="datetime1">
              <a:rPr lang="en-US" smtClean="0"/>
              <a:t>10/4/24</a:t>
            </a:fld>
            <a:endParaRPr lang="en-US"/>
          </a:p>
        </p:txBody>
      </p:sp>
      <p:sp>
        <p:nvSpPr>
          <p:cNvPr id="5" name="Footer Placeholder 4">
            <a:extLst>
              <a:ext uri="{FF2B5EF4-FFF2-40B4-BE49-F238E27FC236}">
                <a16:creationId xmlns:a16="http://schemas.microsoft.com/office/drawing/2014/main" id="{DFA4C1EA-E9CC-A25F-9939-094F43B859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7D03DE-E30A-F79A-45D8-330908E2AF30}"/>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327318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08108-14D4-B5D7-5186-C5F47EC0DEED}"/>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23992053-A3C3-316C-C123-5C1D2E6B741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7C388AB3-B31C-6D65-36A6-BD21FAFBC163}"/>
              </a:ext>
            </a:extLst>
          </p:cNvPr>
          <p:cNvSpPr>
            <a:spLocks noGrp="1"/>
          </p:cNvSpPr>
          <p:nvPr>
            <p:ph type="dt" sz="half" idx="10"/>
          </p:nvPr>
        </p:nvSpPr>
        <p:spPr/>
        <p:txBody>
          <a:bodyPr/>
          <a:lstStyle/>
          <a:p>
            <a:fld id="{AB548E28-D1C9-413B-B049-CFC64FB21BFE}" type="datetime1">
              <a:rPr lang="en-US" smtClean="0"/>
              <a:t>10/4/24</a:t>
            </a:fld>
            <a:endParaRPr lang="en-US"/>
          </a:p>
        </p:txBody>
      </p:sp>
      <p:sp>
        <p:nvSpPr>
          <p:cNvPr id="5" name="Footer Placeholder 4">
            <a:extLst>
              <a:ext uri="{FF2B5EF4-FFF2-40B4-BE49-F238E27FC236}">
                <a16:creationId xmlns:a16="http://schemas.microsoft.com/office/drawing/2014/main" id="{9DD66145-E779-2229-0649-793BAA8F13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CEC4F8-1B78-9C66-C711-E44119D9053B}"/>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471836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2E345-AD58-CBE6-0AD9-9D9B0E437BCA}"/>
              </a:ext>
            </a:extLst>
          </p:cNvPr>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E442093B-8D85-0D80-1E19-F805AFCCB069}"/>
              </a:ext>
            </a:extLst>
          </p:cNvPr>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4A68803-8CF1-6215-0B83-678AA909D3AA}"/>
              </a:ext>
            </a:extLst>
          </p:cNvPr>
          <p:cNvSpPr>
            <a:spLocks noGrp="1"/>
          </p:cNvSpPr>
          <p:nvPr>
            <p:ph type="dt" sz="half" idx="10"/>
          </p:nvPr>
        </p:nvSpPr>
        <p:spPr/>
        <p:txBody>
          <a:bodyPr/>
          <a:lstStyle/>
          <a:p>
            <a:fld id="{87FFEC10-DE0A-4279-9858-E6B510789C8E}" type="datetime1">
              <a:rPr lang="en-US" smtClean="0"/>
              <a:t>10/4/24</a:t>
            </a:fld>
            <a:endParaRPr lang="en-US"/>
          </a:p>
        </p:txBody>
      </p:sp>
      <p:sp>
        <p:nvSpPr>
          <p:cNvPr id="5" name="Footer Placeholder 4">
            <a:extLst>
              <a:ext uri="{FF2B5EF4-FFF2-40B4-BE49-F238E27FC236}">
                <a16:creationId xmlns:a16="http://schemas.microsoft.com/office/drawing/2014/main" id="{75FF7016-AB17-8B9A-C003-45DF7E3C9C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5AC1CC-B7DF-0402-6A56-FF6FE71693C1}"/>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13799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55DC1-2D64-D9D6-5DCC-DD7FD05CFEAB}"/>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F61BCD21-59A4-E403-5952-E0AF815C150A}"/>
              </a:ext>
            </a:extLst>
          </p:cNvPr>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003E43F0-6BDE-A333-F5A0-B7F2EB0D9236}"/>
              </a:ext>
            </a:extLst>
          </p:cNvPr>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8EB79127-5F01-55E2-80B9-49582225FBFF}"/>
              </a:ext>
            </a:extLst>
          </p:cNvPr>
          <p:cNvSpPr>
            <a:spLocks noGrp="1"/>
          </p:cNvSpPr>
          <p:nvPr>
            <p:ph type="dt" sz="half" idx="10"/>
          </p:nvPr>
        </p:nvSpPr>
        <p:spPr/>
        <p:txBody>
          <a:bodyPr/>
          <a:lstStyle/>
          <a:p>
            <a:fld id="{F62D6FC1-37F0-492F-84F6-A1189458AFBB}" type="datetime1">
              <a:rPr lang="en-US" smtClean="0"/>
              <a:t>10/4/24</a:t>
            </a:fld>
            <a:endParaRPr lang="en-US"/>
          </a:p>
        </p:txBody>
      </p:sp>
      <p:sp>
        <p:nvSpPr>
          <p:cNvPr id="6" name="Footer Placeholder 5">
            <a:extLst>
              <a:ext uri="{FF2B5EF4-FFF2-40B4-BE49-F238E27FC236}">
                <a16:creationId xmlns:a16="http://schemas.microsoft.com/office/drawing/2014/main" id="{AB3029D8-2858-890B-4E5C-0293834DEE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FC3A89-4486-C6D3-B823-481048D4F84B}"/>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21204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48F4A-57BA-BF5F-8E86-9FA8C7CA13F5}"/>
              </a:ext>
            </a:extLst>
          </p:cNvPr>
          <p:cNvSpPr>
            <a:spLocks noGrp="1"/>
          </p:cNvSpPr>
          <p:nvPr>
            <p:ph type="title"/>
          </p:nvPr>
        </p:nvSpPr>
        <p:spPr>
          <a:xfrm>
            <a:off x="1259682" y="547688"/>
            <a:ext cx="15773400" cy="1988345"/>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C34A9BA8-215B-A851-A64E-5EE3EDC5CD38}"/>
              </a:ext>
            </a:extLst>
          </p:cNvPr>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a:extLst>
              <a:ext uri="{FF2B5EF4-FFF2-40B4-BE49-F238E27FC236}">
                <a16:creationId xmlns:a16="http://schemas.microsoft.com/office/drawing/2014/main" id="{23A0FC56-E662-632F-5DB9-3CA46A42D3C1}"/>
              </a:ext>
            </a:extLst>
          </p:cNvPr>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6A127225-8646-99FA-3229-6D15FA94236F}"/>
              </a:ext>
            </a:extLst>
          </p:cNvPr>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a:extLst>
              <a:ext uri="{FF2B5EF4-FFF2-40B4-BE49-F238E27FC236}">
                <a16:creationId xmlns:a16="http://schemas.microsoft.com/office/drawing/2014/main" id="{0C7253F0-611A-B946-28F6-D192EC36FCD4}"/>
              </a:ext>
            </a:extLst>
          </p:cNvPr>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AF639364-F4A5-B7D6-478A-1EBB37031BD6}"/>
              </a:ext>
            </a:extLst>
          </p:cNvPr>
          <p:cNvSpPr>
            <a:spLocks noGrp="1"/>
          </p:cNvSpPr>
          <p:nvPr>
            <p:ph type="dt" sz="half" idx="10"/>
          </p:nvPr>
        </p:nvSpPr>
        <p:spPr/>
        <p:txBody>
          <a:bodyPr/>
          <a:lstStyle/>
          <a:p>
            <a:fld id="{FB858A17-15A3-4508-89B4-B0AF9CAB0298}" type="datetime1">
              <a:rPr lang="en-US" smtClean="0"/>
              <a:t>10/4/24</a:t>
            </a:fld>
            <a:endParaRPr lang="en-US"/>
          </a:p>
        </p:txBody>
      </p:sp>
      <p:sp>
        <p:nvSpPr>
          <p:cNvPr id="8" name="Footer Placeholder 7">
            <a:extLst>
              <a:ext uri="{FF2B5EF4-FFF2-40B4-BE49-F238E27FC236}">
                <a16:creationId xmlns:a16="http://schemas.microsoft.com/office/drawing/2014/main" id="{A05E3752-934B-ADB6-A572-971C9D3A4C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9B6FC89-46E9-FDC2-FCB4-4285B0032E6C}"/>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42205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5BA70-AE1C-5CB1-39CC-BD0E5731330F}"/>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F06A30B8-F599-7DAB-9B6B-41547EFC5A24}"/>
              </a:ext>
            </a:extLst>
          </p:cNvPr>
          <p:cNvSpPr>
            <a:spLocks noGrp="1"/>
          </p:cNvSpPr>
          <p:nvPr>
            <p:ph type="dt" sz="half" idx="10"/>
          </p:nvPr>
        </p:nvSpPr>
        <p:spPr/>
        <p:txBody>
          <a:bodyPr/>
          <a:lstStyle/>
          <a:p>
            <a:fld id="{1A48E0C1-2F28-4F62-8EEE-85A7982FAFD9}" type="datetime1">
              <a:rPr lang="en-US" smtClean="0"/>
              <a:t>10/4/24</a:t>
            </a:fld>
            <a:endParaRPr lang="en-US"/>
          </a:p>
        </p:txBody>
      </p:sp>
      <p:sp>
        <p:nvSpPr>
          <p:cNvPr id="4" name="Footer Placeholder 3">
            <a:extLst>
              <a:ext uri="{FF2B5EF4-FFF2-40B4-BE49-F238E27FC236}">
                <a16:creationId xmlns:a16="http://schemas.microsoft.com/office/drawing/2014/main" id="{A3EBF204-2CB9-F233-644D-B8150643C4D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94B3F10-E1FD-C1D2-11DA-FA4FB24841FB}"/>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435972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F07562-E2E9-8FCF-3E93-360A9DF0B0A5}"/>
              </a:ext>
            </a:extLst>
          </p:cNvPr>
          <p:cNvSpPr>
            <a:spLocks noGrp="1"/>
          </p:cNvSpPr>
          <p:nvPr>
            <p:ph type="dt" sz="half" idx="10"/>
          </p:nvPr>
        </p:nvSpPr>
        <p:spPr/>
        <p:txBody>
          <a:bodyPr/>
          <a:lstStyle/>
          <a:p>
            <a:fld id="{FA5638E8-6026-4495-B759-E7680661380A}" type="datetime1">
              <a:rPr lang="en-US" smtClean="0"/>
              <a:t>10/4/24</a:t>
            </a:fld>
            <a:endParaRPr lang="en-US"/>
          </a:p>
        </p:txBody>
      </p:sp>
      <p:sp>
        <p:nvSpPr>
          <p:cNvPr id="3" name="Footer Placeholder 2">
            <a:extLst>
              <a:ext uri="{FF2B5EF4-FFF2-40B4-BE49-F238E27FC236}">
                <a16:creationId xmlns:a16="http://schemas.microsoft.com/office/drawing/2014/main" id="{BE1DA7DF-48EA-5889-C9D8-F87C6F8ABA2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3CC66A-5E56-4DAD-44E8-421D9ABFD560}"/>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97725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27177-BEB1-E8FB-ADE0-94DB6C123B5A}"/>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02053C35-0E12-04E6-943C-5B961DDC59FF}"/>
              </a:ext>
            </a:extLst>
          </p:cNvPr>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20662F1C-901C-2B3C-9A33-8C637E7FAA05}"/>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4BB022E5-35A0-FA28-6AC2-0887A5E72F78}"/>
              </a:ext>
            </a:extLst>
          </p:cNvPr>
          <p:cNvSpPr>
            <a:spLocks noGrp="1"/>
          </p:cNvSpPr>
          <p:nvPr>
            <p:ph type="dt" sz="half" idx="10"/>
          </p:nvPr>
        </p:nvSpPr>
        <p:spPr/>
        <p:txBody>
          <a:bodyPr/>
          <a:lstStyle/>
          <a:p>
            <a:fld id="{1CA0D085-7C35-4D08-86F8-FA503D5E50E4}" type="datetime1">
              <a:rPr lang="en-US" smtClean="0"/>
              <a:t>10/4/24</a:t>
            </a:fld>
            <a:endParaRPr lang="en-US"/>
          </a:p>
        </p:txBody>
      </p:sp>
      <p:sp>
        <p:nvSpPr>
          <p:cNvPr id="6" name="Footer Placeholder 5">
            <a:extLst>
              <a:ext uri="{FF2B5EF4-FFF2-40B4-BE49-F238E27FC236}">
                <a16:creationId xmlns:a16="http://schemas.microsoft.com/office/drawing/2014/main" id="{453B8026-4FE7-C3B0-6D54-AAB046254B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FDA7D-E644-5BEC-604F-5D6FF843F15A}"/>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66354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34447-9150-BF43-D27B-E40CC34BCBA1}"/>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4EED141E-7BDB-1475-27C8-9E2CC72A86A8}"/>
              </a:ext>
            </a:extLst>
          </p:cNvPr>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vi-VN"/>
          </a:p>
        </p:txBody>
      </p:sp>
      <p:sp>
        <p:nvSpPr>
          <p:cNvPr id="4" name="Text Placeholder 3">
            <a:extLst>
              <a:ext uri="{FF2B5EF4-FFF2-40B4-BE49-F238E27FC236}">
                <a16:creationId xmlns:a16="http://schemas.microsoft.com/office/drawing/2014/main" id="{063BA526-AF26-B02A-A8D1-B9F0C2067E7D}"/>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8DF12D2D-E8EC-DECC-6C39-F99488FD4909}"/>
              </a:ext>
            </a:extLst>
          </p:cNvPr>
          <p:cNvSpPr>
            <a:spLocks noGrp="1"/>
          </p:cNvSpPr>
          <p:nvPr>
            <p:ph type="dt" sz="half" idx="10"/>
          </p:nvPr>
        </p:nvSpPr>
        <p:spPr/>
        <p:txBody>
          <a:bodyPr/>
          <a:lstStyle/>
          <a:p>
            <a:fld id="{50EF64EB-2F11-499D-A2BA-CB64FB5D62AA}" type="datetime1">
              <a:rPr lang="en-US" smtClean="0"/>
              <a:t>10/4/24</a:t>
            </a:fld>
            <a:endParaRPr lang="en-US"/>
          </a:p>
        </p:txBody>
      </p:sp>
      <p:sp>
        <p:nvSpPr>
          <p:cNvPr id="6" name="Footer Placeholder 5">
            <a:extLst>
              <a:ext uri="{FF2B5EF4-FFF2-40B4-BE49-F238E27FC236}">
                <a16:creationId xmlns:a16="http://schemas.microsoft.com/office/drawing/2014/main" id="{8CDCE1CE-750C-A659-F040-CDA103AA6A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65A3DD-4C1A-BD54-347F-667EF47CF238}"/>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22071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9C0D9A-9CF8-B79D-2EFA-C5502D7979E6}"/>
              </a:ext>
            </a:extLst>
          </p:cNvPr>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14527D89-46A4-B684-FBD1-D979E626D49D}"/>
              </a:ext>
            </a:extLst>
          </p:cNvPr>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0832FA1E-3D45-7DEB-287B-8EB12901B178}"/>
              </a:ext>
            </a:extLst>
          </p:cNvPr>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6CE773E6-0BBF-4395-AA9E-7A3F97DE4B15}" type="datetime1">
              <a:rPr lang="en-US" smtClean="0"/>
              <a:t>10/4/24</a:t>
            </a:fld>
            <a:endParaRPr lang="en-US"/>
          </a:p>
        </p:txBody>
      </p:sp>
      <p:sp>
        <p:nvSpPr>
          <p:cNvPr id="5" name="Footer Placeholder 4">
            <a:extLst>
              <a:ext uri="{FF2B5EF4-FFF2-40B4-BE49-F238E27FC236}">
                <a16:creationId xmlns:a16="http://schemas.microsoft.com/office/drawing/2014/main" id="{FC844E3D-F713-ABF9-4A61-ABDA55F0D2E9}"/>
              </a:ext>
            </a:extLst>
          </p:cNvPr>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2C9E42C-F544-73ED-D7EF-410981641A04}"/>
              </a:ext>
            </a:extLst>
          </p:cNvPr>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866941769"/>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sldNum="0" hdr="0" ftr="0" dt="0"/>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vi-VN"/>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svg"/><Relationship Id="rId7"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17.svg"/><Relationship Id="rId5" Type="http://schemas.openxmlformats.org/officeDocument/2006/relationships/image" Target="../media/image11.sv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p:cNvSpPr txBox="1"/>
          <p:nvPr/>
        </p:nvSpPr>
        <p:spPr>
          <a:xfrm>
            <a:off x="2918271" y="2775858"/>
            <a:ext cx="12451454" cy="1008866"/>
          </a:xfrm>
          <a:prstGeom prst="rect">
            <a:avLst/>
          </a:prstGeom>
        </p:spPr>
        <p:txBody>
          <a:bodyPr wrap="square" lIns="0" tIns="0" rIns="0" bIns="0" rtlCol="0" anchor="t">
            <a:spAutoFit/>
          </a:bodyPr>
          <a:lstStyle/>
          <a:p>
            <a:pPr algn="ctr">
              <a:lnSpc>
                <a:spcPts val="8831"/>
              </a:lnSpc>
            </a:pPr>
            <a:r>
              <a:rPr lang="en-US" sz="4400" b="1">
                <a:solidFill>
                  <a:srgbClr val="231F20"/>
                </a:solidFill>
                <a:latin typeface="Arial" panose="020B0604020202020204" pitchFamily="34" charset="0"/>
                <a:cs typeface="Arial" panose="020B0604020202020204" pitchFamily="34" charset="0"/>
              </a:rPr>
              <a:t>BÁO CÁO ĐỒ ÁN TỐT NGHIỆP</a:t>
            </a:r>
          </a:p>
        </p:txBody>
      </p:sp>
      <p:sp>
        <p:nvSpPr>
          <p:cNvPr id="6" name="TextBox 6"/>
          <p:cNvSpPr txBox="1"/>
          <p:nvPr/>
        </p:nvSpPr>
        <p:spPr>
          <a:xfrm>
            <a:off x="1816996" y="7483211"/>
            <a:ext cx="6790067" cy="531556"/>
          </a:xfrm>
          <a:prstGeom prst="rect">
            <a:avLst/>
          </a:prstGeom>
        </p:spPr>
        <p:txBody>
          <a:bodyPr wrap="square" lIns="0" tIns="0" rIns="0" bIns="0" rtlCol="0" anchor="t">
            <a:spAutoFit/>
          </a:bodyPr>
          <a:lstStyle/>
          <a:p>
            <a:pPr>
              <a:lnSpc>
                <a:spcPts val="4416"/>
              </a:lnSpc>
            </a:pPr>
            <a:r>
              <a:rPr lang="en-US" sz="3200" dirty="0">
                <a:solidFill>
                  <a:srgbClr val="231F20"/>
                </a:solidFill>
                <a:latin typeface="Calibri (MS) Bold"/>
              </a:rPr>
              <a:t>Sinh </a:t>
            </a:r>
            <a:r>
              <a:rPr lang="en-US" sz="3200" dirty="0" err="1">
                <a:solidFill>
                  <a:srgbClr val="231F20"/>
                </a:solidFill>
                <a:latin typeface="Calibri (MS) Bold"/>
              </a:rPr>
              <a:t>viên</a:t>
            </a:r>
            <a:r>
              <a:rPr lang="en-US" sz="3200" dirty="0">
                <a:solidFill>
                  <a:srgbClr val="231F20"/>
                </a:solidFill>
                <a:latin typeface="Calibri (MS) Bold"/>
              </a:rPr>
              <a:t>	: NGUYỄN VĂN HÙNG</a:t>
            </a:r>
          </a:p>
        </p:txBody>
      </p:sp>
      <p:sp>
        <p:nvSpPr>
          <p:cNvPr id="7" name="TextBox 7"/>
          <p:cNvSpPr txBox="1"/>
          <p:nvPr/>
        </p:nvSpPr>
        <p:spPr>
          <a:xfrm>
            <a:off x="1816996" y="3893429"/>
            <a:ext cx="14654005" cy="2641300"/>
          </a:xfrm>
          <a:prstGeom prst="rect">
            <a:avLst/>
          </a:prstGeom>
        </p:spPr>
        <p:txBody>
          <a:bodyPr wrap="square" lIns="0" tIns="0" rIns="0" bIns="0" rtlCol="0" anchor="t">
            <a:spAutoFit/>
          </a:bodyPr>
          <a:lstStyle/>
          <a:p>
            <a:pPr algn="ctr">
              <a:lnSpc>
                <a:spcPts val="7037"/>
              </a:lnSpc>
            </a:pPr>
            <a:r>
              <a:rPr lang="en-US" sz="5099" spc="270" dirty="0">
                <a:solidFill>
                  <a:schemeClr val="accent2"/>
                </a:solidFill>
                <a:latin typeface="Calibri (MS) Bold"/>
              </a:rPr>
              <a:t>XÂY DỰNG WEBSITE BÁN ĐỒ THỂ THAO DR MINH SPORT CÓ TÍCH HỢP THANH TOÁN TRỰC TUYẾN</a:t>
            </a:r>
          </a:p>
        </p:txBody>
      </p:sp>
      <p:sp>
        <p:nvSpPr>
          <p:cNvPr id="8" name="TextBox 8"/>
          <p:cNvSpPr txBox="1"/>
          <p:nvPr/>
        </p:nvSpPr>
        <p:spPr>
          <a:xfrm>
            <a:off x="1816996" y="6721275"/>
            <a:ext cx="8546204" cy="531556"/>
          </a:xfrm>
          <a:prstGeom prst="rect">
            <a:avLst/>
          </a:prstGeom>
        </p:spPr>
        <p:txBody>
          <a:bodyPr wrap="square" lIns="0" tIns="0" rIns="0" bIns="0" rtlCol="0" anchor="t">
            <a:spAutoFit/>
          </a:bodyPr>
          <a:lstStyle/>
          <a:p>
            <a:pPr>
              <a:lnSpc>
                <a:spcPts val="4416"/>
              </a:lnSpc>
            </a:pPr>
            <a:r>
              <a:rPr lang="en-US" sz="3200" dirty="0">
                <a:solidFill>
                  <a:srgbClr val="231F20"/>
                </a:solidFill>
                <a:latin typeface="Calibri (MS) Bold"/>
              </a:rPr>
              <a:t>GVHD	: TS. NGUYỄN VĂN TỈNH</a:t>
            </a:r>
          </a:p>
        </p:txBody>
      </p:sp>
      <p:sp>
        <p:nvSpPr>
          <p:cNvPr id="11" name="TextBox 8">
            <a:extLst>
              <a:ext uri="{FF2B5EF4-FFF2-40B4-BE49-F238E27FC236}">
                <a16:creationId xmlns:a16="http://schemas.microsoft.com/office/drawing/2014/main" id="{7A6AC5B2-274D-71C6-FB82-C8DD7BE0E0DE}"/>
              </a:ext>
            </a:extLst>
          </p:cNvPr>
          <p:cNvSpPr txBox="1"/>
          <p:nvPr/>
        </p:nvSpPr>
        <p:spPr>
          <a:xfrm>
            <a:off x="2719595" y="549929"/>
            <a:ext cx="12848809" cy="1095813"/>
          </a:xfrm>
          <a:prstGeom prst="rect">
            <a:avLst/>
          </a:prstGeom>
        </p:spPr>
        <p:txBody>
          <a:bodyPr lIns="0" tIns="0" rIns="0" bIns="0" rtlCol="0" anchor="t">
            <a:spAutoFit/>
          </a:bodyPr>
          <a:lstStyle/>
          <a:p>
            <a:pPr algn="ctr">
              <a:lnSpc>
                <a:spcPts val="4416"/>
              </a:lnSpc>
            </a:pPr>
            <a:r>
              <a:rPr lang="en-US" sz="2800" b="1">
                <a:solidFill>
                  <a:srgbClr val="231F20"/>
                </a:solidFill>
                <a:latin typeface="Arial" panose="020B0604020202020204" pitchFamily="34" charset="0"/>
                <a:cs typeface="Arial" panose="020B0604020202020204" pitchFamily="34" charset="0"/>
              </a:rPr>
              <a:t>TRƯỜNG ĐẠI HỌC CÔNG NGHIỆP HÀ NỘI</a:t>
            </a:r>
          </a:p>
          <a:p>
            <a:pPr algn="ctr">
              <a:lnSpc>
                <a:spcPts val="4416"/>
              </a:lnSpc>
            </a:pPr>
            <a:r>
              <a:rPr lang="en-US" sz="2800" b="1">
                <a:solidFill>
                  <a:srgbClr val="231F20"/>
                </a:solidFill>
                <a:latin typeface="Arial" panose="020B0604020202020204" pitchFamily="34" charset="0"/>
                <a:cs typeface="Arial" panose="020B0604020202020204" pitchFamily="34" charset="0"/>
              </a:rPr>
              <a:t>KHOA CÔNG NGHỆ THÔNG TIN</a:t>
            </a:r>
          </a:p>
        </p:txBody>
      </p:sp>
      <p:pic>
        <p:nvPicPr>
          <p:cNvPr id="1026" name="Picture 2">
            <a:extLst>
              <a:ext uri="{FF2B5EF4-FFF2-40B4-BE49-F238E27FC236}">
                <a16:creationId xmlns:a16="http://schemas.microsoft.com/office/drawing/2014/main" id="{9E84B35F-06B9-D0A9-ACFB-9DC94BDA98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345" y="266700"/>
            <a:ext cx="1532947" cy="15329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ogo">
            <a:extLst>
              <a:ext uri="{FF2B5EF4-FFF2-40B4-BE49-F238E27FC236}">
                <a16:creationId xmlns:a16="http://schemas.microsoft.com/office/drawing/2014/main" id="{1112CF23-D297-E0D0-ADBC-EE6CD86FFC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69725" y="564137"/>
            <a:ext cx="2130929" cy="93807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ia Đình Tại Cửa Hàng Bán Hàng Phim Hoạt Hình Giảm Giá Vector Minh Họa  Người Đàn Ông Phụ Nữ Với Túi Xách Hạnh Phúc Cha Mẹ Nhân Vật Mua Sản Phẩm">
            <a:extLst>
              <a:ext uri="{FF2B5EF4-FFF2-40B4-BE49-F238E27FC236}">
                <a16:creationId xmlns:a16="http://schemas.microsoft.com/office/drawing/2014/main" id="{EFBDF6A7-46BC-02FE-924B-BE20CBAB56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18085" y="5885282"/>
            <a:ext cx="5952916" cy="3964712"/>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6">
            <a:extLst>
              <a:ext uri="{FF2B5EF4-FFF2-40B4-BE49-F238E27FC236}">
                <a16:creationId xmlns:a16="http://schemas.microsoft.com/office/drawing/2014/main" id="{A98D635A-3F05-3BC9-F717-72C07863F7F7}"/>
              </a:ext>
            </a:extLst>
          </p:cNvPr>
          <p:cNvSpPr txBox="1"/>
          <p:nvPr/>
        </p:nvSpPr>
        <p:spPr>
          <a:xfrm>
            <a:off x="1816996" y="8245147"/>
            <a:ext cx="6790067" cy="531556"/>
          </a:xfrm>
          <a:prstGeom prst="rect">
            <a:avLst/>
          </a:prstGeom>
        </p:spPr>
        <p:txBody>
          <a:bodyPr wrap="square" lIns="0" tIns="0" rIns="0" bIns="0" rtlCol="0" anchor="t">
            <a:spAutoFit/>
          </a:bodyPr>
          <a:lstStyle/>
          <a:p>
            <a:pPr>
              <a:lnSpc>
                <a:spcPts val="4416"/>
              </a:lnSpc>
            </a:pPr>
            <a:r>
              <a:rPr lang="en-US" sz="3200" dirty="0" err="1">
                <a:solidFill>
                  <a:srgbClr val="231F20"/>
                </a:solidFill>
                <a:latin typeface="Calibri (MS) Bold"/>
              </a:rPr>
              <a:t>Mã</a:t>
            </a:r>
            <a:r>
              <a:rPr lang="en-US" sz="3200" dirty="0">
                <a:solidFill>
                  <a:srgbClr val="231F20"/>
                </a:solidFill>
                <a:latin typeface="Calibri (MS) Bold"/>
              </a:rPr>
              <a:t> </a:t>
            </a:r>
            <a:r>
              <a:rPr lang="en-US" sz="3200" dirty="0" err="1">
                <a:solidFill>
                  <a:srgbClr val="231F20"/>
                </a:solidFill>
                <a:latin typeface="Calibri (MS) Bold"/>
              </a:rPr>
              <a:t>sinh</a:t>
            </a:r>
            <a:r>
              <a:rPr lang="en-US" sz="3200" dirty="0">
                <a:solidFill>
                  <a:srgbClr val="231F20"/>
                </a:solidFill>
                <a:latin typeface="Calibri (MS) Bold"/>
              </a:rPr>
              <a:t> </a:t>
            </a:r>
            <a:r>
              <a:rPr lang="en-US" sz="3200" dirty="0" err="1">
                <a:solidFill>
                  <a:srgbClr val="231F20"/>
                </a:solidFill>
                <a:latin typeface="Calibri (MS) Bold"/>
              </a:rPr>
              <a:t>viên</a:t>
            </a:r>
            <a:r>
              <a:rPr lang="en-US" sz="3200" dirty="0">
                <a:solidFill>
                  <a:srgbClr val="231F20"/>
                </a:solidFill>
                <a:latin typeface="Calibri (MS) Bold"/>
              </a:rPr>
              <a:t>	: 2020604863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29815B3-0FE2-0939-ADD8-D835D8A8F43A}"/>
              </a:ext>
            </a:extLst>
          </p:cNvPr>
          <p:cNvSpPr/>
          <p:nvPr/>
        </p:nvSpPr>
        <p:spPr>
          <a:xfrm>
            <a:off x="457200" y="419100"/>
            <a:ext cx="7315200" cy="1007934"/>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9">
            <a:extLst>
              <a:ext uri="{FF2B5EF4-FFF2-40B4-BE49-F238E27FC236}">
                <a16:creationId xmlns:a16="http://schemas.microsoft.com/office/drawing/2014/main" id="{EFDCAC08-D8DF-E264-432E-A4C107CE5EDD}"/>
              </a:ext>
            </a:extLst>
          </p:cNvPr>
          <p:cNvSpPr txBox="1"/>
          <p:nvPr/>
        </p:nvSpPr>
        <p:spPr>
          <a:xfrm>
            <a:off x="457200" y="621489"/>
            <a:ext cx="7315200" cy="597664"/>
          </a:xfrm>
          <a:prstGeom prst="rect">
            <a:avLst/>
          </a:prstGeom>
          <a:solidFill>
            <a:schemeClr val="accent2"/>
          </a:solidFill>
        </p:spPr>
        <p:txBody>
          <a:bodyPr wrap="square" lIns="0" tIns="0" rIns="0" bIns="0" rtlCol="0" anchor="t">
            <a:spAutoFit/>
          </a:bodyPr>
          <a:lstStyle/>
          <a:p>
            <a:pPr algn="ctr">
              <a:lnSpc>
                <a:spcPts val="4967"/>
              </a:lnSpc>
            </a:pPr>
            <a:r>
              <a:rPr lang="en-US" sz="4000" dirty="0" err="1">
                <a:solidFill>
                  <a:schemeClr val="bg2"/>
                </a:solidFill>
                <a:latin typeface="Arial" panose="020B0604020202020204" pitchFamily="34" charset="0"/>
                <a:cs typeface="Arial" panose="020B0604020202020204" pitchFamily="34" charset="0"/>
              </a:rPr>
              <a:t>Các</a:t>
            </a:r>
            <a:r>
              <a:rPr lang="en-US" sz="4000" dirty="0">
                <a:solidFill>
                  <a:schemeClr val="bg2"/>
                </a:solidFill>
                <a:latin typeface="Arial" panose="020B0604020202020204" pitchFamily="34" charset="0"/>
                <a:cs typeface="Arial" panose="020B0604020202020204" pitchFamily="34" charset="0"/>
              </a:rPr>
              <a:t> Actor</a:t>
            </a:r>
          </a:p>
        </p:txBody>
      </p:sp>
      <p:graphicFrame>
        <p:nvGraphicFramePr>
          <p:cNvPr id="4" name="Google Shape;208;p6">
            <a:extLst>
              <a:ext uri="{FF2B5EF4-FFF2-40B4-BE49-F238E27FC236}">
                <a16:creationId xmlns:a16="http://schemas.microsoft.com/office/drawing/2014/main" id="{FE169769-ED19-92B1-6407-6E07954F8BBF}"/>
              </a:ext>
            </a:extLst>
          </p:cNvPr>
          <p:cNvGraphicFramePr/>
          <p:nvPr>
            <p:extLst>
              <p:ext uri="{D42A27DB-BD31-4B8C-83A1-F6EECF244321}">
                <p14:modId xmlns:p14="http://schemas.microsoft.com/office/powerpoint/2010/main" val="466841785"/>
              </p:ext>
            </p:extLst>
          </p:nvPr>
        </p:nvGraphicFramePr>
        <p:xfrm>
          <a:off x="2133600" y="2476501"/>
          <a:ext cx="13030200" cy="6190887"/>
        </p:xfrm>
        <a:graphic>
          <a:graphicData uri="http://schemas.openxmlformats.org/drawingml/2006/table">
            <a:tbl>
              <a:tblPr bandRow="1">
                <a:noFill/>
              </a:tblPr>
              <a:tblGrid>
                <a:gridCol w="2524032">
                  <a:extLst>
                    <a:ext uri="{9D8B030D-6E8A-4147-A177-3AD203B41FA5}">
                      <a16:colId xmlns:a16="http://schemas.microsoft.com/office/drawing/2014/main" val="20000"/>
                    </a:ext>
                  </a:extLst>
                </a:gridCol>
                <a:gridCol w="10506168">
                  <a:extLst>
                    <a:ext uri="{9D8B030D-6E8A-4147-A177-3AD203B41FA5}">
                      <a16:colId xmlns:a16="http://schemas.microsoft.com/office/drawing/2014/main" val="20001"/>
                    </a:ext>
                  </a:extLst>
                </a:gridCol>
              </a:tblGrid>
              <a:tr h="464230">
                <a:tc>
                  <a:txBody>
                    <a:bodyPr/>
                    <a:lstStyle/>
                    <a:p>
                      <a:pPr marL="0" marR="0" lvl="0" indent="0" algn="ctr" rtl="0">
                        <a:lnSpc>
                          <a:spcPct val="150000"/>
                        </a:lnSpc>
                        <a:spcBef>
                          <a:spcPts val="0"/>
                        </a:spcBef>
                        <a:spcAft>
                          <a:spcPts val="0"/>
                        </a:spcAft>
                        <a:buClr>
                          <a:schemeClr val="dk1"/>
                        </a:buClr>
                        <a:buSzPts val="1400"/>
                        <a:buFont typeface="Trebuchet MS"/>
                        <a:buNone/>
                      </a:pPr>
                      <a:r>
                        <a:rPr lang="en-US" sz="2400" u="none" strike="noStrike" cap="none" dirty="0">
                          <a:solidFill>
                            <a:schemeClr val="bg1"/>
                          </a:solidFill>
                          <a:latin typeface="Times New Roman" panose="02020603050405020304" pitchFamily="18" charset="0"/>
                          <a:cs typeface="Times New Roman" panose="02020603050405020304" pitchFamily="18" charset="0"/>
                        </a:rPr>
                        <a:t>Vai </a:t>
                      </a:r>
                      <a:r>
                        <a:rPr lang="en-US" sz="2400" u="none" strike="noStrike" cap="none" dirty="0" err="1">
                          <a:solidFill>
                            <a:schemeClr val="bg1"/>
                          </a:solidFill>
                          <a:latin typeface="Times New Roman" panose="02020603050405020304" pitchFamily="18" charset="0"/>
                          <a:cs typeface="Times New Roman" panose="02020603050405020304" pitchFamily="18" charset="0"/>
                        </a:rPr>
                        <a:t>trò</a:t>
                      </a:r>
                      <a:endParaRPr sz="2400" u="none" strike="noStrike" cap="none" dirty="0">
                        <a:solidFill>
                          <a:schemeClr val="bg1"/>
                        </a:solidFill>
                        <a:latin typeface="Times New Roman" panose="02020603050405020304" pitchFamily="18" charset="0"/>
                        <a:ea typeface="Times New Roman"/>
                        <a:cs typeface="Times New Roman" panose="02020603050405020304" pitchFamily="18" charset="0"/>
                        <a:sym typeface="Times New Roman"/>
                      </a:endParaRPr>
                    </a:p>
                  </a:txBody>
                  <a:tcPr marL="44400" marR="44400" marT="0" marB="0" anchor="ctr">
                    <a:solidFill>
                      <a:schemeClr val="accent2"/>
                    </a:solidFill>
                  </a:tcPr>
                </a:tc>
                <a:tc>
                  <a:txBody>
                    <a:bodyPr/>
                    <a:lstStyle/>
                    <a:p>
                      <a:pPr marL="0" marR="0" lvl="0" indent="0" algn="ctr" rtl="0">
                        <a:lnSpc>
                          <a:spcPct val="150000"/>
                        </a:lnSpc>
                        <a:spcBef>
                          <a:spcPts val="0"/>
                        </a:spcBef>
                        <a:spcAft>
                          <a:spcPts val="0"/>
                        </a:spcAft>
                        <a:buClr>
                          <a:schemeClr val="dk1"/>
                        </a:buClr>
                        <a:buSzPts val="1400"/>
                        <a:buFont typeface="Trebuchet MS"/>
                        <a:buNone/>
                      </a:pPr>
                      <a:r>
                        <a:rPr lang="en-US" sz="2400" u="none" strike="noStrike" cap="none" dirty="0" err="1">
                          <a:solidFill>
                            <a:schemeClr val="bg1"/>
                          </a:solidFill>
                          <a:latin typeface="Times New Roman" panose="02020603050405020304" pitchFamily="18" charset="0"/>
                          <a:cs typeface="Times New Roman" panose="02020603050405020304" pitchFamily="18" charset="0"/>
                        </a:rPr>
                        <a:t>Chức</a:t>
                      </a:r>
                      <a:r>
                        <a:rPr lang="en-US" sz="2400" u="none" strike="noStrike" cap="none" dirty="0">
                          <a:solidFill>
                            <a:schemeClr val="bg1"/>
                          </a:solidFill>
                          <a:latin typeface="Times New Roman" panose="02020603050405020304" pitchFamily="18" charset="0"/>
                          <a:cs typeface="Times New Roman" panose="02020603050405020304" pitchFamily="18" charset="0"/>
                        </a:rPr>
                        <a:t> </a:t>
                      </a:r>
                      <a:r>
                        <a:rPr lang="en-US" sz="2400" u="none" strike="noStrike" cap="none" dirty="0" err="1">
                          <a:solidFill>
                            <a:schemeClr val="bg1"/>
                          </a:solidFill>
                          <a:latin typeface="Times New Roman" panose="02020603050405020304" pitchFamily="18" charset="0"/>
                          <a:cs typeface="Times New Roman" panose="02020603050405020304" pitchFamily="18" charset="0"/>
                        </a:rPr>
                        <a:t>năng</a:t>
                      </a:r>
                      <a:endParaRPr sz="2400" u="none" strike="noStrike" cap="none" dirty="0">
                        <a:solidFill>
                          <a:schemeClr val="bg1"/>
                        </a:solidFill>
                        <a:latin typeface="Times New Roman" panose="02020603050405020304" pitchFamily="18" charset="0"/>
                        <a:ea typeface="Times New Roman"/>
                        <a:cs typeface="Times New Roman" panose="02020603050405020304" pitchFamily="18" charset="0"/>
                        <a:sym typeface="Times New Roman"/>
                      </a:endParaRPr>
                    </a:p>
                  </a:txBody>
                  <a:tcPr marL="44400" marR="44400" marT="0" marB="0" anchor="ctr">
                    <a:solidFill>
                      <a:schemeClr val="accent2"/>
                    </a:solidFill>
                  </a:tcPr>
                </a:tc>
                <a:extLst>
                  <a:ext uri="{0D108BD9-81ED-4DB2-BD59-A6C34878D82A}">
                    <a16:rowId xmlns:a16="http://schemas.microsoft.com/office/drawing/2014/main" val="10000"/>
                  </a:ext>
                </a:extLst>
              </a:tr>
              <a:tr h="1299877">
                <a:tc>
                  <a:txBody>
                    <a:bodyPr/>
                    <a:lstStyle/>
                    <a:p>
                      <a:pPr marL="0" marR="0" lvl="0" indent="0" algn="l" rtl="0">
                        <a:lnSpc>
                          <a:spcPct val="150000"/>
                        </a:lnSpc>
                        <a:spcBef>
                          <a:spcPts val="0"/>
                        </a:spcBef>
                        <a:spcAft>
                          <a:spcPts val="0"/>
                        </a:spcAft>
                        <a:buClr>
                          <a:schemeClr val="dk1"/>
                        </a:buClr>
                        <a:buSzPts val="1400"/>
                        <a:buFont typeface="Trebuchet MS"/>
                        <a:buNone/>
                      </a:pPr>
                      <a:r>
                        <a:rPr lang="en-US" sz="2000" u="none" strike="noStrike" cap="none" dirty="0" err="1">
                          <a:solidFill>
                            <a:schemeClr val="bg1"/>
                          </a:solidFill>
                        </a:rPr>
                        <a:t>Quản</a:t>
                      </a:r>
                      <a:r>
                        <a:rPr lang="en-US" sz="2000" u="none" strike="noStrike" cap="none" dirty="0">
                          <a:solidFill>
                            <a:schemeClr val="bg1"/>
                          </a:solidFill>
                        </a:rPr>
                        <a:t> </a:t>
                      </a:r>
                      <a:r>
                        <a:rPr lang="en-US" sz="2000" u="none" strike="noStrike" cap="none" dirty="0" err="1">
                          <a:solidFill>
                            <a:schemeClr val="bg1"/>
                          </a:solidFill>
                        </a:rPr>
                        <a:t>trị</a:t>
                      </a:r>
                      <a:r>
                        <a:rPr lang="en-US" sz="2000" u="none" strike="noStrike" cap="none" dirty="0">
                          <a:solidFill>
                            <a:schemeClr val="bg1"/>
                          </a:solidFill>
                        </a:rPr>
                        <a:t> </a:t>
                      </a:r>
                      <a:r>
                        <a:rPr lang="en-US" sz="2000" u="none" strike="noStrike" cap="none" dirty="0" err="1">
                          <a:solidFill>
                            <a:schemeClr val="bg1"/>
                          </a:solidFill>
                        </a:rPr>
                        <a:t>viên</a:t>
                      </a:r>
                      <a:r>
                        <a:rPr lang="en-US" sz="2000" u="none" strike="noStrike" cap="none" dirty="0">
                          <a:solidFill>
                            <a:schemeClr val="bg1"/>
                          </a:solidFill>
                        </a:rPr>
                        <a:t> (Admin)</a:t>
                      </a:r>
                      <a:endParaRPr sz="2000" u="none" strike="noStrike" cap="none" dirty="0">
                        <a:solidFill>
                          <a:schemeClr val="bg1"/>
                        </a:solidFill>
                        <a:latin typeface="Times New Roman"/>
                        <a:ea typeface="Times New Roman"/>
                        <a:cs typeface="Times New Roman"/>
                        <a:sym typeface="Times New Roman"/>
                      </a:endParaRPr>
                    </a:p>
                  </a:txBody>
                  <a:tcPr marL="44400" marR="44400" marT="0" marB="0" anchor="ctr">
                    <a:solidFill>
                      <a:schemeClr val="accent2"/>
                    </a:solidFill>
                  </a:tcPr>
                </a:tc>
                <a:tc>
                  <a:txBody>
                    <a:bodyPr/>
                    <a:lstStyle/>
                    <a:p>
                      <a:pPr marL="285750" marR="0" lvl="0" indent="-285750" algn="l" rtl="0">
                        <a:lnSpc>
                          <a:spcPct val="150000"/>
                        </a:lnSpc>
                        <a:spcBef>
                          <a:spcPts val="0"/>
                        </a:spcBef>
                        <a:spcAft>
                          <a:spcPts val="0"/>
                        </a:spcAft>
                        <a:buClr>
                          <a:schemeClr val="dk1"/>
                        </a:buClr>
                        <a:buSzPts val="1400"/>
                        <a:buFontTx/>
                        <a:buChar char="-"/>
                      </a:pPr>
                      <a:r>
                        <a:rPr lang="en-US" sz="1800" u="none" strike="noStrike" cap="none" dirty="0" err="1">
                          <a:latin typeface="Times New Roman"/>
                          <a:ea typeface="Times New Roman"/>
                          <a:cs typeface="Times New Roman"/>
                          <a:sym typeface="Times New Roman"/>
                        </a:rPr>
                        <a:t>Đăng</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nhập</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Đăng</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xuất</a:t>
                      </a:r>
                      <a:r>
                        <a:rPr lang="en-US" sz="1800" u="none" strike="noStrike" cap="none" dirty="0">
                          <a:latin typeface="Times New Roman"/>
                          <a:ea typeface="Times New Roman"/>
                          <a:cs typeface="Times New Roman"/>
                          <a:sym typeface="Times New Roman"/>
                        </a:rPr>
                        <a:t>.</a:t>
                      </a:r>
                    </a:p>
                    <a:p>
                      <a:pPr marL="285750" marR="0" lvl="0" indent="-285750" algn="l" rtl="0">
                        <a:lnSpc>
                          <a:spcPct val="150000"/>
                        </a:lnSpc>
                        <a:spcBef>
                          <a:spcPts val="0"/>
                        </a:spcBef>
                        <a:spcAft>
                          <a:spcPts val="0"/>
                        </a:spcAft>
                        <a:buClr>
                          <a:schemeClr val="dk1"/>
                        </a:buClr>
                        <a:buSzPts val="1400"/>
                        <a:buFontTx/>
                        <a:buChar char="-"/>
                      </a:pPr>
                      <a:r>
                        <a:rPr lang="en-US" sz="1800" u="none" strike="noStrike" cap="none" dirty="0" err="1">
                          <a:latin typeface="Times New Roman"/>
                          <a:ea typeface="Times New Roman"/>
                          <a:cs typeface="Times New Roman"/>
                          <a:sym typeface="Times New Roman"/>
                        </a:rPr>
                        <a:t>Quản</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lý</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danh</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mục</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sản</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phẩm</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sản</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phẩm</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đơn</a:t>
                      </a:r>
                      <a:r>
                        <a:rPr lang="en-US" sz="1800" u="none" strike="noStrike" cap="none" dirty="0">
                          <a:latin typeface="Times New Roman"/>
                          <a:ea typeface="Times New Roman"/>
                          <a:cs typeface="Times New Roman"/>
                          <a:sym typeface="Times New Roman"/>
                        </a:rPr>
                        <a:t> hang, </a:t>
                      </a:r>
                      <a:r>
                        <a:rPr lang="en-US" sz="1800" u="none" strike="noStrike" cap="none" dirty="0" err="1">
                          <a:latin typeface="Times New Roman"/>
                          <a:ea typeface="Times New Roman"/>
                          <a:cs typeface="Times New Roman"/>
                          <a:sym typeface="Times New Roman"/>
                        </a:rPr>
                        <a:t>khách</a:t>
                      </a:r>
                      <a:r>
                        <a:rPr lang="en-US" sz="1800" u="none" strike="noStrike" cap="none" dirty="0">
                          <a:latin typeface="Times New Roman"/>
                          <a:ea typeface="Times New Roman"/>
                          <a:cs typeface="Times New Roman"/>
                          <a:sym typeface="Times New Roman"/>
                        </a:rPr>
                        <a:t> hang, </a:t>
                      </a:r>
                      <a:r>
                        <a:rPr lang="en-US" sz="1800" u="none" strike="noStrike" cap="none" dirty="0" err="1">
                          <a:latin typeface="Times New Roman"/>
                          <a:ea typeface="Times New Roman"/>
                          <a:cs typeface="Times New Roman"/>
                          <a:sym typeface="Times New Roman"/>
                        </a:rPr>
                        <a:t>thống</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kê</a:t>
                      </a:r>
                      <a:r>
                        <a:rPr lang="en-US" sz="1800" u="none" strike="noStrike" cap="none" dirty="0">
                          <a:latin typeface="Times New Roman"/>
                          <a:ea typeface="Times New Roman"/>
                          <a:cs typeface="Times New Roman"/>
                          <a:sym typeface="Times New Roman"/>
                        </a:rPr>
                        <a:t>.</a:t>
                      </a:r>
                    </a:p>
                  </a:txBody>
                  <a:tcPr marL="44400" marR="44400" marT="0" marB="0" anchor="ctr"/>
                </a:tc>
                <a:extLst>
                  <a:ext uri="{0D108BD9-81ED-4DB2-BD59-A6C34878D82A}">
                    <a16:rowId xmlns:a16="http://schemas.microsoft.com/office/drawing/2014/main" val="10001"/>
                  </a:ext>
                </a:extLst>
              </a:tr>
              <a:tr h="1434543">
                <a:tc>
                  <a:txBody>
                    <a:bodyPr/>
                    <a:lstStyle/>
                    <a:p>
                      <a:pPr marL="0" marR="0" lvl="0" indent="0" algn="l" rtl="0">
                        <a:lnSpc>
                          <a:spcPct val="150000"/>
                        </a:lnSpc>
                        <a:spcBef>
                          <a:spcPts val="0"/>
                        </a:spcBef>
                        <a:spcAft>
                          <a:spcPts val="0"/>
                        </a:spcAft>
                        <a:buClr>
                          <a:schemeClr val="dk1"/>
                        </a:buClr>
                        <a:buSzPts val="1400"/>
                        <a:buFont typeface="Trebuchet MS"/>
                        <a:buNone/>
                      </a:pPr>
                      <a:r>
                        <a:rPr lang="en-US" sz="2000" u="none" strike="noStrike" cap="none" dirty="0" err="1">
                          <a:solidFill>
                            <a:schemeClr val="bg1"/>
                          </a:solidFill>
                        </a:rPr>
                        <a:t>Người</a:t>
                      </a:r>
                      <a:r>
                        <a:rPr lang="en-US" sz="2000" u="none" strike="noStrike" cap="none" dirty="0">
                          <a:solidFill>
                            <a:schemeClr val="bg1"/>
                          </a:solidFill>
                        </a:rPr>
                        <a:t> xem (Viewer)</a:t>
                      </a:r>
                      <a:endParaRPr sz="2000" u="none" strike="noStrike" cap="none" dirty="0">
                        <a:solidFill>
                          <a:schemeClr val="bg1"/>
                        </a:solidFill>
                        <a:latin typeface="Times New Roman"/>
                        <a:ea typeface="Times New Roman"/>
                        <a:cs typeface="Times New Roman"/>
                        <a:sym typeface="Times New Roman"/>
                      </a:endParaRPr>
                    </a:p>
                  </a:txBody>
                  <a:tcPr marL="44400" marR="44400" marT="0" marB="0" anchor="ctr">
                    <a:solidFill>
                      <a:schemeClr val="accent2"/>
                    </a:solidFill>
                  </a:tcPr>
                </a:tc>
                <a:tc>
                  <a:txBody>
                    <a:bodyPr/>
                    <a:lstStyle/>
                    <a:p>
                      <a:pPr marL="285750" marR="0" lvl="0" indent="-285750" algn="l" rtl="0">
                        <a:lnSpc>
                          <a:spcPct val="150000"/>
                        </a:lnSpc>
                        <a:spcBef>
                          <a:spcPts val="0"/>
                        </a:spcBef>
                        <a:spcAft>
                          <a:spcPts val="0"/>
                        </a:spcAft>
                        <a:buClr>
                          <a:schemeClr val="dk1"/>
                        </a:buClr>
                        <a:buSzPts val="1400"/>
                        <a:buFontTx/>
                        <a:buChar char="-"/>
                      </a:pPr>
                      <a:r>
                        <a:rPr lang="en-US" sz="1800" u="none" strike="noStrike" cap="none" dirty="0" err="1">
                          <a:latin typeface="Times New Roman"/>
                          <a:ea typeface="Times New Roman"/>
                          <a:cs typeface="Times New Roman"/>
                          <a:sym typeface="Times New Roman"/>
                        </a:rPr>
                        <a:t>Đăng</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ký</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tài</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khoản</a:t>
                      </a:r>
                      <a:r>
                        <a:rPr lang="en-US" sz="1800" u="none" strike="noStrike" cap="none" dirty="0">
                          <a:latin typeface="Times New Roman"/>
                          <a:ea typeface="Times New Roman"/>
                          <a:cs typeface="Times New Roman"/>
                          <a:sym typeface="Times New Roman"/>
                        </a:rPr>
                        <a:t>.</a:t>
                      </a:r>
                    </a:p>
                    <a:p>
                      <a:pPr marL="285750" marR="0" lvl="0" indent="-285750" algn="l" rtl="0">
                        <a:lnSpc>
                          <a:spcPct val="150000"/>
                        </a:lnSpc>
                        <a:spcBef>
                          <a:spcPts val="0"/>
                        </a:spcBef>
                        <a:spcAft>
                          <a:spcPts val="0"/>
                        </a:spcAft>
                        <a:buClr>
                          <a:schemeClr val="dk1"/>
                        </a:buClr>
                        <a:buSzPts val="1400"/>
                        <a:buFontTx/>
                        <a:buChar char="-"/>
                      </a:pPr>
                      <a:r>
                        <a:rPr lang="en-US" sz="1800" u="none" strike="noStrike" cap="none" dirty="0" err="1">
                          <a:latin typeface="Times New Roman"/>
                          <a:ea typeface="Times New Roman"/>
                          <a:cs typeface="Times New Roman"/>
                          <a:sym typeface="Times New Roman"/>
                        </a:rPr>
                        <a:t>Tìm</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kiếm</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sản</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phẩm</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xem</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thông</a:t>
                      </a:r>
                      <a:r>
                        <a:rPr lang="en-US" sz="1800" u="none" strike="noStrike" cap="none" dirty="0">
                          <a:latin typeface="Times New Roman"/>
                          <a:ea typeface="Times New Roman"/>
                          <a:cs typeface="Times New Roman"/>
                          <a:sym typeface="Times New Roman"/>
                        </a:rPr>
                        <a:t> tin </a:t>
                      </a:r>
                      <a:r>
                        <a:rPr lang="en-US" sz="1800" u="none" strike="noStrike" cap="none" dirty="0" err="1">
                          <a:latin typeface="Times New Roman"/>
                          <a:ea typeface="Times New Roman"/>
                          <a:cs typeface="Times New Roman"/>
                          <a:sym typeface="Times New Roman"/>
                        </a:rPr>
                        <a:t>sản</a:t>
                      </a:r>
                      <a:r>
                        <a:rPr lang="en-US" sz="1800" u="none" strike="noStrike" cap="none" dirty="0">
                          <a:latin typeface="Times New Roman"/>
                          <a:ea typeface="Times New Roman"/>
                          <a:cs typeface="Times New Roman"/>
                          <a:sym typeface="Times New Roman"/>
                        </a:rPr>
                        <a:t> </a:t>
                      </a:r>
                      <a:r>
                        <a:rPr lang="en-US" sz="1800" u="none" strike="noStrike" cap="none" dirty="0" err="1">
                          <a:latin typeface="Times New Roman"/>
                          <a:ea typeface="Times New Roman"/>
                          <a:cs typeface="Times New Roman"/>
                          <a:sym typeface="Times New Roman"/>
                        </a:rPr>
                        <a:t>phẩm</a:t>
                      </a:r>
                      <a:r>
                        <a:rPr lang="en-US" sz="1800" u="none" strike="noStrike" cap="none" dirty="0">
                          <a:latin typeface="Times New Roman"/>
                          <a:ea typeface="Times New Roman"/>
                          <a:cs typeface="Times New Roman"/>
                          <a:sym typeface="Times New Roman"/>
                        </a:rPr>
                        <a:t>.</a:t>
                      </a:r>
                    </a:p>
                  </a:txBody>
                  <a:tcPr marL="44400" marR="44400" marT="0" marB="0" anchor="ctr"/>
                </a:tc>
                <a:extLst>
                  <a:ext uri="{0D108BD9-81ED-4DB2-BD59-A6C34878D82A}">
                    <a16:rowId xmlns:a16="http://schemas.microsoft.com/office/drawing/2014/main" val="10002"/>
                  </a:ext>
                </a:extLst>
              </a:tr>
              <a:tr h="2973549">
                <a:tc>
                  <a:txBody>
                    <a:bodyPr/>
                    <a:lstStyle/>
                    <a:p>
                      <a:pPr marL="0" marR="0" lvl="0" indent="0" algn="l" rtl="0">
                        <a:lnSpc>
                          <a:spcPct val="150000"/>
                        </a:lnSpc>
                        <a:spcBef>
                          <a:spcPts val="0"/>
                        </a:spcBef>
                        <a:spcAft>
                          <a:spcPts val="0"/>
                        </a:spcAft>
                        <a:buClr>
                          <a:schemeClr val="dk1"/>
                        </a:buClr>
                        <a:buSzPts val="1400"/>
                        <a:buFont typeface="Trebuchet MS"/>
                        <a:buNone/>
                      </a:pPr>
                      <a:r>
                        <a:rPr lang="en-US" sz="2000" u="none" strike="noStrike" cap="none" dirty="0" err="1">
                          <a:solidFill>
                            <a:schemeClr val="bg1"/>
                          </a:solidFill>
                        </a:rPr>
                        <a:t>Khách</a:t>
                      </a:r>
                      <a:r>
                        <a:rPr lang="en-US" sz="2000" u="none" strike="noStrike" cap="none" dirty="0">
                          <a:solidFill>
                            <a:schemeClr val="bg1"/>
                          </a:solidFill>
                        </a:rPr>
                        <a:t> hàng (Customer)</a:t>
                      </a:r>
                      <a:endParaRPr sz="2000" u="none" strike="noStrike" cap="none" dirty="0">
                        <a:solidFill>
                          <a:schemeClr val="bg1"/>
                        </a:solidFill>
                        <a:latin typeface="Times New Roman"/>
                        <a:ea typeface="Times New Roman"/>
                        <a:cs typeface="Times New Roman"/>
                        <a:sym typeface="Times New Roman"/>
                      </a:endParaRPr>
                    </a:p>
                  </a:txBody>
                  <a:tcPr marL="44400" marR="44400" marT="0" marB="0" anchor="ctr">
                    <a:solidFill>
                      <a:schemeClr val="accent2"/>
                    </a:solidFill>
                  </a:tcPr>
                </a:tc>
                <a:tc>
                  <a:txBody>
                    <a:bodyPr/>
                    <a:lstStyle/>
                    <a:p>
                      <a:pPr marL="285750" marR="0" lvl="0" indent="-285750" algn="l" rtl="0">
                        <a:lnSpc>
                          <a:spcPct val="150000"/>
                        </a:lnSpc>
                        <a:spcBef>
                          <a:spcPts val="0"/>
                        </a:spcBef>
                        <a:spcAft>
                          <a:spcPts val="0"/>
                        </a:spcAft>
                        <a:buClr>
                          <a:schemeClr val="dk1"/>
                        </a:buClr>
                        <a:buSzPts val="1400"/>
                        <a:buFontTx/>
                        <a:buChar char="-"/>
                      </a:pPr>
                      <a:r>
                        <a:rPr lang="vi-VN" sz="1800" u="none" strike="noStrike" cap="none" dirty="0">
                          <a:latin typeface="+mj-lt"/>
                        </a:rPr>
                        <a:t>Đăng ký tài khoản.</a:t>
                      </a:r>
                    </a:p>
                    <a:p>
                      <a:pPr marL="285750" marR="0" lvl="0" indent="-285750" algn="l" rtl="0">
                        <a:lnSpc>
                          <a:spcPct val="150000"/>
                        </a:lnSpc>
                        <a:spcBef>
                          <a:spcPts val="0"/>
                        </a:spcBef>
                        <a:spcAft>
                          <a:spcPts val="0"/>
                        </a:spcAft>
                        <a:buClr>
                          <a:schemeClr val="dk1"/>
                        </a:buClr>
                        <a:buSzPts val="1400"/>
                        <a:buFontTx/>
                        <a:buChar char="-"/>
                      </a:pPr>
                      <a:r>
                        <a:rPr lang="vi-VN" sz="1800" u="none" strike="noStrike" cap="none" dirty="0">
                          <a:latin typeface="+mj-lt"/>
                        </a:rPr>
                        <a:t>Tìm kiếm, sản phẩm, xem thông tin sản phẩm.</a:t>
                      </a:r>
                    </a:p>
                    <a:p>
                      <a:pPr marL="285750" marR="0" lvl="0" indent="-285750" algn="l" rtl="0">
                        <a:lnSpc>
                          <a:spcPct val="150000"/>
                        </a:lnSpc>
                        <a:spcBef>
                          <a:spcPts val="0"/>
                        </a:spcBef>
                        <a:spcAft>
                          <a:spcPts val="0"/>
                        </a:spcAft>
                        <a:buClr>
                          <a:schemeClr val="dk1"/>
                        </a:buClr>
                        <a:buSzPts val="1400"/>
                        <a:buFontTx/>
                        <a:buChar char="-"/>
                      </a:pPr>
                      <a:r>
                        <a:rPr lang="vi-VN" sz="1800" u="none" strike="noStrike" cap="none" dirty="0">
                          <a:latin typeface="+mj-lt"/>
                        </a:rPr>
                        <a:t>Đăng nhập, đăng xuất.</a:t>
                      </a:r>
                    </a:p>
                    <a:p>
                      <a:pPr marL="285750" marR="0" lvl="0" indent="-285750" algn="l" rtl="0">
                        <a:lnSpc>
                          <a:spcPct val="150000"/>
                        </a:lnSpc>
                        <a:spcBef>
                          <a:spcPts val="0"/>
                        </a:spcBef>
                        <a:spcAft>
                          <a:spcPts val="0"/>
                        </a:spcAft>
                        <a:buClr>
                          <a:schemeClr val="dk1"/>
                        </a:buClr>
                        <a:buSzPts val="1400"/>
                        <a:buFontTx/>
                        <a:buChar char="-"/>
                      </a:pPr>
                      <a:r>
                        <a:rPr lang="vi-VN" sz="1800" u="none" strike="noStrike" cap="none" dirty="0">
                          <a:latin typeface="+mj-lt"/>
                        </a:rPr>
                        <a:t>Yêu thích sản phẩm.</a:t>
                      </a:r>
                    </a:p>
                    <a:p>
                      <a:pPr marL="285750" marR="0" lvl="0" indent="-285750" algn="l" rtl="0">
                        <a:lnSpc>
                          <a:spcPct val="150000"/>
                        </a:lnSpc>
                        <a:spcBef>
                          <a:spcPts val="0"/>
                        </a:spcBef>
                        <a:spcAft>
                          <a:spcPts val="0"/>
                        </a:spcAft>
                        <a:buClr>
                          <a:schemeClr val="dk1"/>
                        </a:buClr>
                        <a:buSzPts val="1400"/>
                        <a:buFontTx/>
                        <a:buChar char="-"/>
                      </a:pPr>
                      <a:r>
                        <a:rPr lang="vi-VN" sz="1800" u="none" strike="noStrike" cap="none" dirty="0">
                          <a:latin typeface="+mj-lt"/>
                        </a:rPr>
                        <a:t>Quản lý giỏ hàng, đơn hàng, thanh toán , xem lịch sử đơn hàng.</a:t>
                      </a:r>
                    </a:p>
                  </a:txBody>
                  <a:tcPr marL="44400" marR="44400" marT="0" marB="0"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803692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2F8CA2A-5F76-92FC-46C0-F12669A1AB3E}"/>
              </a:ext>
            </a:extLst>
          </p:cNvPr>
          <p:cNvSpPr/>
          <p:nvPr/>
        </p:nvSpPr>
        <p:spPr>
          <a:xfrm>
            <a:off x="685800" y="419100"/>
            <a:ext cx="7315200" cy="1007934"/>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0" name="TextBox 9">
            <a:extLst>
              <a:ext uri="{FF2B5EF4-FFF2-40B4-BE49-F238E27FC236}">
                <a16:creationId xmlns:a16="http://schemas.microsoft.com/office/drawing/2014/main" id="{EE973362-C028-1555-1D4C-F0C1648FD1E4}"/>
              </a:ext>
            </a:extLst>
          </p:cNvPr>
          <p:cNvSpPr txBox="1"/>
          <p:nvPr/>
        </p:nvSpPr>
        <p:spPr>
          <a:xfrm>
            <a:off x="457200" y="621489"/>
            <a:ext cx="7315200" cy="597664"/>
          </a:xfrm>
          <a:prstGeom prst="rect">
            <a:avLst/>
          </a:prstGeom>
        </p:spPr>
        <p:txBody>
          <a:bodyPr wrap="square" lIns="0" tIns="0" rIns="0" bIns="0" rtlCol="0" anchor="t">
            <a:spAutoFit/>
          </a:bodyPr>
          <a:lstStyle/>
          <a:p>
            <a:pPr algn="ctr">
              <a:lnSpc>
                <a:spcPts val="4967"/>
              </a:lnSpc>
            </a:pPr>
            <a:r>
              <a:rPr lang="en-US" sz="3600" dirty="0" err="1">
                <a:solidFill>
                  <a:schemeClr val="bg2"/>
                </a:solidFill>
                <a:latin typeface="Arial" panose="020B0604020202020204" pitchFamily="34" charset="0"/>
                <a:cs typeface="Arial" panose="020B0604020202020204" pitchFamily="34" charset="0"/>
              </a:rPr>
              <a:t>Các</a:t>
            </a:r>
            <a:r>
              <a:rPr lang="en-US" sz="3600" dirty="0">
                <a:solidFill>
                  <a:schemeClr val="bg2"/>
                </a:solidFill>
                <a:latin typeface="Arial" panose="020B0604020202020204" pitchFamily="34" charset="0"/>
                <a:cs typeface="Arial" panose="020B0604020202020204" pitchFamily="34" charset="0"/>
              </a:rPr>
              <a:t> </a:t>
            </a:r>
            <a:r>
              <a:rPr lang="en-US" sz="3600" dirty="0" err="1">
                <a:solidFill>
                  <a:schemeClr val="bg2"/>
                </a:solidFill>
                <a:latin typeface="Arial" panose="020B0604020202020204" pitchFamily="34" charset="0"/>
                <a:cs typeface="Arial" panose="020B0604020202020204" pitchFamily="34" charset="0"/>
              </a:rPr>
              <a:t>Usecase</a:t>
            </a:r>
            <a:r>
              <a:rPr lang="en-US" sz="3600" dirty="0">
                <a:solidFill>
                  <a:schemeClr val="bg2"/>
                </a:solidFill>
                <a:latin typeface="Arial" panose="020B0604020202020204" pitchFamily="34" charset="0"/>
                <a:cs typeface="Arial" panose="020B0604020202020204" pitchFamily="34" charset="0"/>
              </a:rPr>
              <a:t>  </a:t>
            </a:r>
            <a:r>
              <a:rPr lang="en-US" sz="3600" dirty="0" err="1">
                <a:solidFill>
                  <a:schemeClr val="bg2"/>
                </a:solidFill>
                <a:latin typeface="Arial" panose="020B0604020202020204" pitchFamily="34" charset="0"/>
                <a:cs typeface="Arial" panose="020B0604020202020204" pitchFamily="34" charset="0"/>
              </a:rPr>
              <a:t>khách</a:t>
            </a:r>
            <a:r>
              <a:rPr lang="en-US" sz="3600" dirty="0">
                <a:solidFill>
                  <a:schemeClr val="bg2"/>
                </a:solidFill>
                <a:latin typeface="Arial" panose="020B0604020202020204" pitchFamily="34" charset="0"/>
                <a:cs typeface="Arial" panose="020B0604020202020204" pitchFamily="34" charset="0"/>
              </a:rPr>
              <a:t> </a:t>
            </a:r>
            <a:r>
              <a:rPr lang="en-US" sz="3600" dirty="0" err="1">
                <a:solidFill>
                  <a:schemeClr val="bg2"/>
                </a:solidFill>
                <a:latin typeface="Arial" panose="020B0604020202020204" pitchFamily="34" charset="0"/>
                <a:cs typeface="Arial" panose="020B0604020202020204" pitchFamily="34" charset="0"/>
              </a:rPr>
              <a:t>hàng</a:t>
            </a:r>
            <a:endParaRPr lang="en-US" sz="3600" dirty="0">
              <a:solidFill>
                <a:schemeClr val="bg2"/>
              </a:solidFill>
              <a:latin typeface="Arial" panose="020B0604020202020204" pitchFamily="34" charset="0"/>
              <a:cs typeface="Arial" panose="020B0604020202020204" pitchFamily="34" charset="0"/>
            </a:endParaRPr>
          </a:p>
        </p:txBody>
      </p:sp>
      <p:pic>
        <p:nvPicPr>
          <p:cNvPr id="11" name="Picture 10">
            <a:extLst>
              <a:ext uri="{FF2B5EF4-FFF2-40B4-BE49-F238E27FC236}">
                <a16:creationId xmlns:a16="http://schemas.microsoft.com/office/drawing/2014/main" id="{6A92DE7A-628B-01BC-69B7-17AAF549E636}"/>
              </a:ext>
            </a:extLst>
          </p:cNvPr>
          <p:cNvPicPr>
            <a:picLocks noChangeAspect="1"/>
          </p:cNvPicPr>
          <p:nvPr/>
        </p:nvPicPr>
        <p:blipFill>
          <a:blip r:embed="rId2">
            <a:extLst>
              <a:ext uri="{28A0092B-C50C-407E-A947-70E740481C1C}">
                <a14:useLocalDpi xmlns:a14="http://schemas.microsoft.com/office/drawing/2010/main" val="0"/>
              </a:ext>
            </a:extLst>
          </a:blip>
          <a:srcRect t="10631" b="10631"/>
          <a:stretch/>
        </p:blipFill>
        <p:spPr bwMode="auto">
          <a:xfrm>
            <a:off x="2133600" y="1762125"/>
            <a:ext cx="13416532" cy="810577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39518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1ABF0A-D24C-F2A4-772F-3C6324CB6A1F}"/>
              </a:ext>
            </a:extLst>
          </p:cNvPr>
          <p:cNvSpPr/>
          <p:nvPr/>
        </p:nvSpPr>
        <p:spPr>
          <a:xfrm>
            <a:off x="457200" y="419100"/>
            <a:ext cx="7315200" cy="1007934"/>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0" name="TextBox 9">
            <a:extLst>
              <a:ext uri="{FF2B5EF4-FFF2-40B4-BE49-F238E27FC236}">
                <a16:creationId xmlns:a16="http://schemas.microsoft.com/office/drawing/2014/main" id="{EE973362-C028-1555-1D4C-F0C1648FD1E4}"/>
              </a:ext>
            </a:extLst>
          </p:cNvPr>
          <p:cNvSpPr txBox="1"/>
          <p:nvPr/>
        </p:nvSpPr>
        <p:spPr>
          <a:xfrm>
            <a:off x="457200" y="621489"/>
            <a:ext cx="7315200" cy="597664"/>
          </a:xfrm>
          <a:prstGeom prst="rect">
            <a:avLst/>
          </a:prstGeom>
        </p:spPr>
        <p:txBody>
          <a:bodyPr wrap="square" lIns="0" tIns="0" rIns="0" bIns="0" rtlCol="0" anchor="t">
            <a:spAutoFit/>
          </a:bodyPr>
          <a:lstStyle/>
          <a:p>
            <a:pPr algn="ctr">
              <a:lnSpc>
                <a:spcPts val="4967"/>
              </a:lnSpc>
            </a:pPr>
            <a:r>
              <a:rPr lang="en-US" sz="4000" dirty="0" err="1">
                <a:solidFill>
                  <a:schemeClr val="bg2"/>
                </a:solidFill>
                <a:latin typeface="Arial" panose="020B0604020202020204" pitchFamily="34" charset="0"/>
                <a:cs typeface="Arial" panose="020B0604020202020204" pitchFamily="34" charset="0"/>
              </a:rPr>
              <a:t>Các</a:t>
            </a:r>
            <a:r>
              <a:rPr lang="en-US" sz="4000" dirty="0">
                <a:solidFill>
                  <a:schemeClr val="bg2"/>
                </a:solidFill>
                <a:latin typeface="Arial" panose="020B0604020202020204" pitchFamily="34" charset="0"/>
                <a:cs typeface="Arial" panose="020B0604020202020204" pitchFamily="34" charset="0"/>
              </a:rPr>
              <a:t> </a:t>
            </a:r>
            <a:r>
              <a:rPr lang="en-US" sz="4000" dirty="0" err="1">
                <a:solidFill>
                  <a:schemeClr val="bg2"/>
                </a:solidFill>
                <a:latin typeface="Arial" panose="020B0604020202020204" pitchFamily="34" charset="0"/>
                <a:cs typeface="Arial" panose="020B0604020202020204" pitchFamily="34" charset="0"/>
              </a:rPr>
              <a:t>Usecase</a:t>
            </a:r>
            <a:r>
              <a:rPr lang="en-US" sz="4000" dirty="0">
                <a:solidFill>
                  <a:schemeClr val="bg2"/>
                </a:solidFill>
                <a:latin typeface="Arial" panose="020B0604020202020204" pitchFamily="34" charset="0"/>
                <a:cs typeface="Arial" panose="020B0604020202020204" pitchFamily="34" charset="0"/>
              </a:rPr>
              <a:t> </a:t>
            </a:r>
            <a:r>
              <a:rPr lang="en-US" sz="4000" dirty="0" err="1">
                <a:solidFill>
                  <a:schemeClr val="bg2"/>
                </a:solidFill>
                <a:latin typeface="Arial" panose="020B0604020202020204" pitchFamily="34" charset="0"/>
                <a:cs typeface="Arial" panose="020B0604020202020204" pitchFamily="34" charset="0"/>
              </a:rPr>
              <a:t>người</a:t>
            </a:r>
            <a:r>
              <a:rPr lang="en-US" sz="4000" dirty="0">
                <a:solidFill>
                  <a:schemeClr val="bg2"/>
                </a:solidFill>
                <a:latin typeface="Arial" panose="020B0604020202020204" pitchFamily="34" charset="0"/>
                <a:cs typeface="Arial" panose="020B0604020202020204" pitchFamily="34" charset="0"/>
              </a:rPr>
              <a:t> </a:t>
            </a:r>
            <a:r>
              <a:rPr lang="en-US" sz="4000" dirty="0" err="1">
                <a:solidFill>
                  <a:schemeClr val="bg2"/>
                </a:solidFill>
                <a:latin typeface="Arial" panose="020B0604020202020204" pitchFamily="34" charset="0"/>
                <a:cs typeface="Arial" panose="020B0604020202020204" pitchFamily="34" charset="0"/>
              </a:rPr>
              <a:t>quản</a:t>
            </a:r>
            <a:r>
              <a:rPr lang="en-US" sz="4000" dirty="0">
                <a:solidFill>
                  <a:schemeClr val="bg2"/>
                </a:solidFill>
                <a:latin typeface="Arial" panose="020B0604020202020204" pitchFamily="34" charset="0"/>
                <a:cs typeface="Arial" panose="020B0604020202020204" pitchFamily="34" charset="0"/>
              </a:rPr>
              <a:t> </a:t>
            </a:r>
            <a:r>
              <a:rPr lang="en-US" sz="4000" dirty="0" err="1">
                <a:solidFill>
                  <a:schemeClr val="bg2"/>
                </a:solidFill>
                <a:latin typeface="Arial" panose="020B0604020202020204" pitchFamily="34" charset="0"/>
                <a:cs typeface="Arial" panose="020B0604020202020204" pitchFamily="34" charset="0"/>
              </a:rPr>
              <a:t>trị</a:t>
            </a:r>
            <a:r>
              <a:rPr lang="en-US" sz="4000" dirty="0">
                <a:solidFill>
                  <a:schemeClr val="bg2"/>
                </a:solidFill>
                <a:latin typeface="Arial" panose="020B0604020202020204" pitchFamily="34" charset="0"/>
                <a:cs typeface="Arial" panose="020B0604020202020204" pitchFamily="34" charset="0"/>
              </a:rPr>
              <a:t> </a:t>
            </a:r>
          </a:p>
        </p:txBody>
      </p:sp>
      <p:pic>
        <p:nvPicPr>
          <p:cNvPr id="2" name="Picture 1">
            <a:extLst>
              <a:ext uri="{FF2B5EF4-FFF2-40B4-BE49-F238E27FC236}">
                <a16:creationId xmlns:a16="http://schemas.microsoft.com/office/drawing/2014/main" id="{4F76E0FC-0675-AC91-C631-C6C97646AB90}"/>
              </a:ext>
            </a:extLst>
          </p:cNvPr>
          <p:cNvPicPr>
            <a:picLocks noChangeAspect="1"/>
          </p:cNvPicPr>
          <p:nvPr/>
        </p:nvPicPr>
        <p:blipFill>
          <a:blip r:embed="rId2">
            <a:extLst>
              <a:ext uri="{28A0092B-C50C-407E-A947-70E740481C1C}">
                <a14:useLocalDpi xmlns:a14="http://schemas.microsoft.com/office/drawing/2010/main" val="0"/>
              </a:ext>
            </a:extLst>
          </a:blip>
          <a:srcRect t="14688" b="14688"/>
          <a:stretch/>
        </p:blipFill>
        <p:spPr bwMode="auto">
          <a:xfrm>
            <a:off x="2286000" y="1790700"/>
            <a:ext cx="14520821" cy="827338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9463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D495405-B7ED-2C9D-D4DB-F04A704A1511}"/>
              </a:ext>
            </a:extLst>
          </p:cNvPr>
          <p:cNvSpPr/>
          <p:nvPr/>
        </p:nvSpPr>
        <p:spPr>
          <a:xfrm>
            <a:off x="457200" y="419100"/>
            <a:ext cx="7315200" cy="1007934"/>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9">
            <a:extLst>
              <a:ext uri="{FF2B5EF4-FFF2-40B4-BE49-F238E27FC236}">
                <a16:creationId xmlns:a16="http://schemas.microsoft.com/office/drawing/2014/main" id="{EFDCAC08-D8DF-E264-432E-A4C107CE5EDD}"/>
              </a:ext>
            </a:extLst>
          </p:cNvPr>
          <p:cNvSpPr txBox="1"/>
          <p:nvPr/>
        </p:nvSpPr>
        <p:spPr>
          <a:xfrm>
            <a:off x="457200" y="621489"/>
            <a:ext cx="7315200" cy="597664"/>
          </a:xfrm>
          <a:prstGeom prst="rect">
            <a:avLst/>
          </a:prstGeom>
        </p:spPr>
        <p:txBody>
          <a:bodyPr wrap="square" lIns="0" tIns="0" rIns="0" bIns="0" rtlCol="0" anchor="t">
            <a:spAutoFit/>
          </a:bodyPr>
          <a:lstStyle/>
          <a:p>
            <a:pPr algn="ctr">
              <a:lnSpc>
                <a:spcPts val="4967"/>
              </a:lnSpc>
            </a:pPr>
            <a:r>
              <a:rPr lang="en-US" sz="4000">
                <a:solidFill>
                  <a:schemeClr val="bg2"/>
                </a:solidFill>
                <a:latin typeface="Arial" panose="020B0604020202020204" pitchFamily="34" charset="0"/>
                <a:cs typeface="Arial" panose="020B0604020202020204" pitchFamily="34" charset="0"/>
              </a:rPr>
              <a:t>Cơ sở dữ liệu</a:t>
            </a:r>
          </a:p>
        </p:txBody>
      </p:sp>
      <p:pic>
        <p:nvPicPr>
          <p:cNvPr id="2" name="Picture 1">
            <a:extLst>
              <a:ext uri="{FF2B5EF4-FFF2-40B4-BE49-F238E27FC236}">
                <a16:creationId xmlns:a16="http://schemas.microsoft.com/office/drawing/2014/main" id="{1BD8182C-06F6-3698-D67E-C126A43D5A92}"/>
              </a:ext>
            </a:extLst>
          </p:cNvPr>
          <p:cNvPicPr>
            <a:picLocks noChangeAspect="1"/>
          </p:cNvPicPr>
          <p:nvPr/>
        </p:nvPicPr>
        <p:blipFill>
          <a:blip r:embed="rId2">
            <a:extLst>
              <a:ext uri="{28A0092B-C50C-407E-A947-70E740481C1C}">
                <a14:useLocalDpi xmlns:a14="http://schemas.microsoft.com/office/drawing/2010/main" val="0"/>
              </a:ext>
            </a:extLst>
          </a:blip>
          <a:srcRect l="4037" r="4037"/>
          <a:stretch>
            <a:fillRect/>
          </a:stretch>
        </p:blipFill>
        <p:spPr bwMode="auto">
          <a:xfrm>
            <a:off x="1866900" y="1454879"/>
            <a:ext cx="13220700" cy="864162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04455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lowchart: Delay 22">
            <a:extLst>
              <a:ext uri="{FF2B5EF4-FFF2-40B4-BE49-F238E27FC236}">
                <a16:creationId xmlns:a16="http://schemas.microsoft.com/office/drawing/2014/main" id="{73193CA7-02C4-66BE-1637-21A6F2302FCF}"/>
              </a:ext>
            </a:extLst>
          </p:cNvPr>
          <p:cNvSpPr/>
          <p:nvPr/>
        </p:nvSpPr>
        <p:spPr>
          <a:xfrm>
            <a:off x="0" y="31173"/>
            <a:ext cx="7394694" cy="10316441"/>
          </a:xfrm>
          <a:prstGeom prst="flowChartDelay">
            <a:avLst/>
          </a:prstGeom>
          <a:solidFill>
            <a:schemeClr val="bg1"/>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6"/>
          <p:cNvSpPr txBox="1"/>
          <p:nvPr/>
        </p:nvSpPr>
        <p:spPr>
          <a:xfrm>
            <a:off x="685800" y="4404836"/>
            <a:ext cx="5414932" cy="1477328"/>
          </a:xfrm>
          <a:prstGeom prst="rect">
            <a:avLst/>
          </a:prstGeom>
        </p:spPr>
        <p:txBody>
          <a:bodyPr wrap="square" lIns="0" tIns="0" rIns="0" bIns="0" rtlCol="0" anchor="t">
            <a:spAutoFit/>
          </a:bodyPr>
          <a:lstStyle/>
          <a:p>
            <a:pPr algn="ctr"/>
            <a:r>
              <a:rPr lang="en-US" sz="9600" b="1">
                <a:solidFill>
                  <a:schemeClr val="accent2"/>
                </a:solidFill>
                <a:latin typeface="Arial" panose="020B0604020202020204" pitchFamily="34" charset="0"/>
                <a:cs typeface="Arial" panose="020B0604020202020204" pitchFamily="34" charset="0"/>
              </a:rPr>
              <a:t>Phần 3</a:t>
            </a:r>
          </a:p>
        </p:txBody>
      </p:sp>
      <p:sp>
        <p:nvSpPr>
          <p:cNvPr id="7" name="TextBox 6">
            <a:extLst>
              <a:ext uri="{FF2B5EF4-FFF2-40B4-BE49-F238E27FC236}">
                <a16:creationId xmlns:a16="http://schemas.microsoft.com/office/drawing/2014/main" id="{9E222865-134F-A463-08D6-42CB1294C3E3}"/>
              </a:ext>
            </a:extLst>
          </p:cNvPr>
          <p:cNvSpPr txBox="1"/>
          <p:nvPr/>
        </p:nvSpPr>
        <p:spPr>
          <a:xfrm>
            <a:off x="7848600" y="3373511"/>
            <a:ext cx="10210800" cy="3631763"/>
          </a:xfrm>
          <a:prstGeom prst="rect">
            <a:avLst/>
          </a:prstGeom>
          <a:noFill/>
        </p:spPr>
        <p:txBody>
          <a:bodyPr wrap="square" rtlCol="0">
            <a:spAutoFit/>
          </a:bodyPr>
          <a:lstStyle/>
          <a:p>
            <a:pPr algn="ctr"/>
            <a:r>
              <a:rPr lang="en-US" sz="11500" b="1">
                <a:latin typeface="Arial" panose="020B0604020202020204" pitchFamily="34" charset="0"/>
                <a:cs typeface="Arial" panose="020B0604020202020204" pitchFamily="34" charset="0"/>
              </a:rPr>
              <a:t>DEMO </a:t>
            </a:r>
          </a:p>
          <a:p>
            <a:pPr algn="ctr"/>
            <a:r>
              <a:rPr lang="en-US" sz="11500" b="1">
                <a:latin typeface="Arial" panose="020B0604020202020204" pitchFamily="34" charset="0"/>
                <a:cs typeface="Arial" panose="020B0604020202020204" pitchFamily="34" charset="0"/>
              </a:rPr>
              <a:t>SẢN PHẨM</a:t>
            </a:r>
            <a:endParaRPr lang="vi-VN" sz="11500" b="1">
              <a:latin typeface="Arial" panose="020B0604020202020204" pitchFamily="34" charset="0"/>
              <a:cs typeface="Arial" panose="020B0604020202020204" pitchFamily="34" charset="0"/>
            </a:endParaRPr>
          </a:p>
        </p:txBody>
      </p:sp>
      <p:sp>
        <p:nvSpPr>
          <p:cNvPr id="8" name="Block Arc 7">
            <a:extLst>
              <a:ext uri="{FF2B5EF4-FFF2-40B4-BE49-F238E27FC236}">
                <a16:creationId xmlns:a16="http://schemas.microsoft.com/office/drawing/2014/main" id="{A360B192-DD8B-67E5-830E-5EB7BAA7BF62}"/>
              </a:ext>
            </a:extLst>
          </p:cNvPr>
          <p:cNvSpPr/>
          <p:nvPr/>
        </p:nvSpPr>
        <p:spPr>
          <a:xfrm>
            <a:off x="-3596640" y="-1110095"/>
            <a:ext cx="10991334" cy="12578195"/>
          </a:xfrm>
          <a:prstGeom prst="blockArc">
            <a:avLst>
              <a:gd name="adj1" fmla="val 17111460"/>
              <a:gd name="adj2" fmla="val 4376217"/>
              <a:gd name="adj3" fmla="val 7422"/>
            </a:avLst>
          </a:prstGeom>
          <a:solidFill>
            <a:schemeClr val="accent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3954289013"/>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lowchart: Delay 22">
            <a:extLst>
              <a:ext uri="{FF2B5EF4-FFF2-40B4-BE49-F238E27FC236}">
                <a16:creationId xmlns:a16="http://schemas.microsoft.com/office/drawing/2014/main" id="{73193CA7-02C4-66BE-1637-21A6F2302FCF}"/>
              </a:ext>
            </a:extLst>
          </p:cNvPr>
          <p:cNvSpPr/>
          <p:nvPr/>
        </p:nvSpPr>
        <p:spPr>
          <a:xfrm>
            <a:off x="0" y="31173"/>
            <a:ext cx="7394694" cy="10316441"/>
          </a:xfrm>
          <a:prstGeom prst="flowChartDelay">
            <a:avLst/>
          </a:prstGeom>
          <a:solidFill>
            <a:schemeClr val="bg1"/>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6"/>
          <p:cNvSpPr txBox="1"/>
          <p:nvPr/>
        </p:nvSpPr>
        <p:spPr>
          <a:xfrm>
            <a:off x="-266922" y="4404836"/>
            <a:ext cx="6367654" cy="1477328"/>
          </a:xfrm>
          <a:prstGeom prst="rect">
            <a:avLst/>
          </a:prstGeom>
        </p:spPr>
        <p:txBody>
          <a:bodyPr wrap="square" lIns="0" tIns="0" rIns="0" bIns="0" rtlCol="0" anchor="t">
            <a:spAutoFit/>
          </a:bodyPr>
          <a:lstStyle/>
          <a:p>
            <a:pPr algn="ctr"/>
            <a:r>
              <a:rPr lang="en-US" sz="9600" b="1">
                <a:solidFill>
                  <a:schemeClr val="accent2"/>
                </a:solidFill>
                <a:latin typeface="Arial" panose="020B0604020202020204" pitchFamily="34" charset="0"/>
                <a:cs typeface="Arial" panose="020B0604020202020204" pitchFamily="34" charset="0"/>
              </a:rPr>
              <a:t>Phần 4</a:t>
            </a:r>
          </a:p>
        </p:txBody>
      </p:sp>
      <p:sp>
        <p:nvSpPr>
          <p:cNvPr id="7" name="TextBox 6">
            <a:extLst>
              <a:ext uri="{FF2B5EF4-FFF2-40B4-BE49-F238E27FC236}">
                <a16:creationId xmlns:a16="http://schemas.microsoft.com/office/drawing/2014/main" id="{9E222865-134F-A463-08D6-42CB1294C3E3}"/>
              </a:ext>
            </a:extLst>
          </p:cNvPr>
          <p:cNvSpPr txBox="1"/>
          <p:nvPr/>
        </p:nvSpPr>
        <p:spPr>
          <a:xfrm>
            <a:off x="7692096" y="2488653"/>
            <a:ext cx="10210800" cy="5401479"/>
          </a:xfrm>
          <a:prstGeom prst="rect">
            <a:avLst/>
          </a:prstGeom>
          <a:noFill/>
        </p:spPr>
        <p:txBody>
          <a:bodyPr wrap="square" rtlCol="0">
            <a:spAutoFit/>
          </a:bodyPr>
          <a:lstStyle/>
          <a:p>
            <a:pPr algn="ctr"/>
            <a:r>
              <a:rPr lang="en-US" sz="11500" b="1">
                <a:latin typeface="Arial" panose="020B0604020202020204" pitchFamily="34" charset="0"/>
                <a:cs typeface="Arial" panose="020B0604020202020204" pitchFamily="34" charset="0"/>
              </a:rPr>
              <a:t>HẠN CHẾ &amp;</a:t>
            </a:r>
          </a:p>
          <a:p>
            <a:pPr algn="ctr"/>
            <a:r>
              <a:rPr lang="en-US" sz="11500" b="1">
                <a:latin typeface="Arial" panose="020B0604020202020204" pitchFamily="34" charset="0"/>
                <a:cs typeface="Arial" panose="020B0604020202020204" pitchFamily="34" charset="0"/>
              </a:rPr>
              <a:t>HƯỚNG PHÁT TRIỂN</a:t>
            </a:r>
            <a:endParaRPr lang="vi-VN" sz="11500" b="1">
              <a:latin typeface="Arial" panose="020B0604020202020204" pitchFamily="34" charset="0"/>
              <a:cs typeface="Arial" panose="020B0604020202020204" pitchFamily="34" charset="0"/>
            </a:endParaRPr>
          </a:p>
        </p:txBody>
      </p:sp>
      <p:sp>
        <p:nvSpPr>
          <p:cNvPr id="8" name="Block Arc 7">
            <a:extLst>
              <a:ext uri="{FF2B5EF4-FFF2-40B4-BE49-F238E27FC236}">
                <a16:creationId xmlns:a16="http://schemas.microsoft.com/office/drawing/2014/main" id="{A360B192-DD8B-67E5-830E-5EB7BAA7BF62}"/>
              </a:ext>
            </a:extLst>
          </p:cNvPr>
          <p:cNvSpPr/>
          <p:nvPr/>
        </p:nvSpPr>
        <p:spPr>
          <a:xfrm>
            <a:off x="-3596640" y="-1110095"/>
            <a:ext cx="10991334" cy="12578195"/>
          </a:xfrm>
          <a:prstGeom prst="blockArc">
            <a:avLst>
              <a:gd name="adj1" fmla="val 17111460"/>
              <a:gd name="adj2" fmla="val 4376217"/>
              <a:gd name="adj3" fmla="val 7422"/>
            </a:avLst>
          </a:prstGeom>
          <a:solidFill>
            <a:schemeClr val="accent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3514682066"/>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76A0191-FED4-3EC2-FA0A-14799C5B741C}"/>
              </a:ext>
            </a:extLst>
          </p:cNvPr>
          <p:cNvSpPr/>
          <p:nvPr/>
        </p:nvSpPr>
        <p:spPr>
          <a:xfrm>
            <a:off x="457200" y="419100"/>
            <a:ext cx="7315200" cy="1007934"/>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9">
            <a:extLst>
              <a:ext uri="{FF2B5EF4-FFF2-40B4-BE49-F238E27FC236}">
                <a16:creationId xmlns:a16="http://schemas.microsoft.com/office/drawing/2014/main" id="{152F2CD6-2C05-FFF3-0B5B-23655F2DB216}"/>
              </a:ext>
            </a:extLst>
          </p:cNvPr>
          <p:cNvSpPr txBox="1"/>
          <p:nvPr/>
        </p:nvSpPr>
        <p:spPr>
          <a:xfrm>
            <a:off x="457200" y="621489"/>
            <a:ext cx="7315200" cy="597664"/>
          </a:xfrm>
          <a:prstGeom prst="rect">
            <a:avLst/>
          </a:prstGeom>
        </p:spPr>
        <p:txBody>
          <a:bodyPr wrap="square" lIns="0" tIns="0" rIns="0" bIns="0" rtlCol="0" anchor="t">
            <a:spAutoFit/>
          </a:bodyPr>
          <a:lstStyle/>
          <a:p>
            <a:pPr algn="ctr">
              <a:lnSpc>
                <a:spcPts val="4967"/>
              </a:lnSpc>
            </a:pPr>
            <a:r>
              <a:rPr lang="en-US" sz="4000">
                <a:solidFill>
                  <a:schemeClr val="bg2"/>
                </a:solidFill>
                <a:latin typeface="Arial" panose="020B0604020202020204" pitchFamily="34" charset="0"/>
                <a:cs typeface="Arial" panose="020B0604020202020204" pitchFamily="34" charset="0"/>
              </a:rPr>
              <a:t>Hạn chế</a:t>
            </a:r>
          </a:p>
        </p:txBody>
      </p:sp>
      <p:sp>
        <p:nvSpPr>
          <p:cNvPr id="4" name="Arrow: Pentagon 3">
            <a:extLst>
              <a:ext uri="{FF2B5EF4-FFF2-40B4-BE49-F238E27FC236}">
                <a16:creationId xmlns:a16="http://schemas.microsoft.com/office/drawing/2014/main" id="{25FFE015-6338-2954-DF88-AE6B6BFC924C}"/>
              </a:ext>
            </a:extLst>
          </p:cNvPr>
          <p:cNvSpPr/>
          <p:nvPr/>
        </p:nvSpPr>
        <p:spPr>
          <a:xfrm flipH="1">
            <a:off x="4660231" y="2611806"/>
            <a:ext cx="10679166" cy="787357"/>
          </a:xfrm>
          <a:prstGeom prst="homePlate">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TextBox 9">
            <a:extLst>
              <a:ext uri="{FF2B5EF4-FFF2-40B4-BE49-F238E27FC236}">
                <a16:creationId xmlns:a16="http://schemas.microsoft.com/office/drawing/2014/main" id="{10117C21-F3BC-4192-871E-9C7CC559F4D8}"/>
              </a:ext>
            </a:extLst>
          </p:cNvPr>
          <p:cNvSpPr txBox="1"/>
          <p:nvPr/>
        </p:nvSpPr>
        <p:spPr>
          <a:xfrm flipH="1">
            <a:off x="5052397" y="2669898"/>
            <a:ext cx="10293926" cy="562655"/>
          </a:xfrm>
          <a:prstGeom prst="rect">
            <a:avLst/>
          </a:prstGeom>
        </p:spPr>
        <p:txBody>
          <a:bodyPr wrap="square" lIns="0" tIns="0" rIns="0" bIns="0" rtlCol="0" anchor="ctr">
            <a:spAutoFit/>
          </a:bodyPr>
          <a:lstStyle/>
          <a:p>
            <a:pPr>
              <a:lnSpc>
                <a:spcPts val="4967"/>
              </a:lnSpc>
            </a:pPr>
            <a:r>
              <a:rPr lang="en-US" sz="2800">
                <a:latin typeface="Arial" panose="020B0604020202020204" pitchFamily="34" charset="0"/>
                <a:cs typeface="Arial" panose="020B0604020202020204" pitchFamily="34" charset="0"/>
              </a:rPr>
              <a:t>Website còn nhỏ, một số chức năng chưa thực sự hoàn thiện</a:t>
            </a:r>
          </a:p>
        </p:txBody>
      </p:sp>
      <p:sp>
        <p:nvSpPr>
          <p:cNvPr id="6" name="Arrow: Pentagon 5">
            <a:extLst>
              <a:ext uri="{FF2B5EF4-FFF2-40B4-BE49-F238E27FC236}">
                <a16:creationId xmlns:a16="http://schemas.microsoft.com/office/drawing/2014/main" id="{DBF94D13-A90D-C37A-1CC4-00A388CCB9F3}"/>
              </a:ext>
            </a:extLst>
          </p:cNvPr>
          <p:cNvSpPr/>
          <p:nvPr/>
        </p:nvSpPr>
        <p:spPr>
          <a:xfrm flipH="1">
            <a:off x="4648200" y="5522003"/>
            <a:ext cx="10679164" cy="787357"/>
          </a:xfrm>
          <a:prstGeom prst="homePlate">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7" name="TextBox 9">
            <a:extLst>
              <a:ext uri="{FF2B5EF4-FFF2-40B4-BE49-F238E27FC236}">
                <a16:creationId xmlns:a16="http://schemas.microsoft.com/office/drawing/2014/main" id="{C822B025-EEB9-CFAF-3F3A-80D835A51FC1}"/>
              </a:ext>
            </a:extLst>
          </p:cNvPr>
          <p:cNvSpPr txBox="1"/>
          <p:nvPr/>
        </p:nvSpPr>
        <p:spPr>
          <a:xfrm flipH="1">
            <a:off x="5040366" y="5574607"/>
            <a:ext cx="10293926" cy="562655"/>
          </a:xfrm>
          <a:prstGeom prst="homePlate">
            <a:avLst/>
          </a:prstGeom>
        </p:spPr>
        <p:txBody>
          <a:bodyPr wrap="square" lIns="0" tIns="0" rIns="0" bIns="0" rtlCol="0" anchor="t">
            <a:spAutoFit/>
          </a:bodyPr>
          <a:lstStyle/>
          <a:p>
            <a:pPr>
              <a:lnSpc>
                <a:spcPts val="4967"/>
              </a:lnSpc>
            </a:pPr>
            <a:r>
              <a:rPr lang="en-US" sz="2800" dirty="0" err="1">
                <a:latin typeface="Arial" panose="020B0604020202020204" pitchFamily="34" charset="0"/>
                <a:cs typeface="Arial" panose="020B0604020202020204" pitchFamily="34" charset="0"/>
              </a:rPr>
              <a:t>Chưa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tích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hợp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hệ</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thống</a:t>
            </a:r>
            <a:r>
              <a:rPr lang="en-US" sz="2800" dirty="0">
                <a:latin typeface="Arial" panose="020B0604020202020204" pitchFamily="34" charset="0"/>
                <a:cs typeface="Arial" panose="020B0604020202020204" pitchFamily="34" charset="0"/>
              </a:rPr>
              <a:t> chat </a:t>
            </a:r>
            <a:r>
              <a:rPr lang="en-US" sz="2800" dirty="0" err="1">
                <a:latin typeface="Arial" panose="020B0604020202020204" pitchFamily="34" charset="0"/>
                <a:cs typeface="Arial" panose="020B0604020202020204" pitchFamily="34" charset="0"/>
              </a:rPr>
              <a:t>thông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minh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vào</a:t>
            </a:r>
            <a:r>
              <a:rPr lang="en-US" sz="2800" dirty="0">
                <a:latin typeface="Arial" panose="020B0604020202020204" pitchFamily="34" charset="0"/>
                <a:cs typeface="Arial" panose="020B0604020202020204" pitchFamily="34" charset="0"/>
              </a:rPr>
              <a:t> website </a:t>
            </a:r>
          </a:p>
        </p:txBody>
      </p:sp>
      <p:sp>
        <p:nvSpPr>
          <p:cNvPr id="8" name="Arrow: Pentagon 7">
            <a:extLst>
              <a:ext uri="{FF2B5EF4-FFF2-40B4-BE49-F238E27FC236}">
                <a16:creationId xmlns:a16="http://schemas.microsoft.com/office/drawing/2014/main" id="{FDD19B90-DC9F-A96E-E74D-A02C3FA1C259}"/>
              </a:ext>
            </a:extLst>
          </p:cNvPr>
          <p:cNvSpPr/>
          <p:nvPr/>
        </p:nvSpPr>
        <p:spPr>
          <a:xfrm flipH="1">
            <a:off x="4660235" y="4017375"/>
            <a:ext cx="10679162" cy="787357"/>
          </a:xfrm>
          <a:prstGeom prst="homePlate">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TextBox 9">
            <a:extLst>
              <a:ext uri="{FF2B5EF4-FFF2-40B4-BE49-F238E27FC236}">
                <a16:creationId xmlns:a16="http://schemas.microsoft.com/office/drawing/2014/main" id="{B062DE7E-9D3C-D3BA-E687-6EEAFEE02FAE}"/>
              </a:ext>
            </a:extLst>
          </p:cNvPr>
          <p:cNvSpPr txBox="1"/>
          <p:nvPr/>
        </p:nvSpPr>
        <p:spPr>
          <a:xfrm flipH="1">
            <a:off x="5064429" y="4042165"/>
            <a:ext cx="10274967" cy="562655"/>
          </a:xfrm>
          <a:prstGeom prst="homePlate">
            <a:avLst/>
          </a:prstGeom>
        </p:spPr>
        <p:txBody>
          <a:bodyPr wrap="square" lIns="0" tIns="0" rIns="0" bIns="0" rtlCol="0" anchor="t">
            <a:spAutoFit/>
          </a:bodyPr>
          <a:lstStyle/>
          <a:p>
            <a:pPr>
              <a:lnSpc>
                <a:spcPts val="4967"/>
              </a:lnSpc>
            </a:pPr>
            <a:r>
              <a:rPr lang="en-US" sz="2800">
                <a:latin typeface="Arial" panose="020B0604020202020204" pitchFamily="34" charset="0"/>
                <a:cs typeface="Arial" panose="020B0604020202020204" pitchFamily="34" charset="0"/>
              </a:rPr>
              <a:t>Website chưa được tối ưu về mặt hiệu năng</a:t>
            </a:r>
          </a:p>
        </p:txBody>
      </p:sp>
      <p:sp>
        <p:nvSpPr>
          <p:cNvPr id="14" name="Arrow: Pentagon 13">
            <a:extLst>
              <a:ext uri="{FF2B5EF4-FFF2-40B4-BE49-F238E27FC236}">
                <a16:creationId xmlns:a16="http://schemas.microsoft.com/office/drawing/2014/main" id="{297D7F2A-C6A5-B861-9B77-04E1FB80A478}"/>
              </a:ext>
            </a:extLst>
          </p:cNvPr>
          <p:cNvSpPr/>
          <p:nvPr/>
        </p:nvSpPr>
        <p:spPr>
          <a:xfrm>
            <a:off x="3276601" y="2611806"/>
            <a:ext cx="1371600" cy="787357"/>
          </a:xfrm>
          <a:prstGeom prst="homePlate">
            <a:avLst/>
          </a:prstGeom>
          <a:ln>
            <a:solidFill>
              <a:schemeClr val="accent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a:t>1</a:t>
            </a:r>
            <a:endParaRPr lang="vi-VN" sz="3200"/>
          </a:p>
        </p:txBody>
      </p:sp>
      <p:sp>
        <p:nvSpPr>
          <p:cNvPr id="15" name="Arrow: Pentagon 14">
            <a:extLst>
              <a:ext uri="{FF2B5EF4-FFF2-40B4-BE49-F238E27FC236}">
                <a16:creationId xmlns:a16="http://schemas.microsoft.com/office/drawing/2014/main" id="{02FE813D-C05B-B1CD-3211-11F3B2A37E8B}"/>
              </a:ext>
            </a:extLst>
          </p:cNvPr>
          <p:cNvSpPr/>
          <p:nvPr/>
        </p:nvSpPr>
        <p:spPr>
          <a:xfrm>
            <a:off x="3276601" y="4031358"/>
            <a:ext cx="1371600" cy="787357"/>
          </a:xfrm>
          <a:prstGeom prst="homePlate">
            <a:avLst/>
          </a:prstGeom>
          <a:ln>
            <a:solidFill>
              <a:schemeClr val="accent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a:t>2</a:t>
            </a:r>
            <a:endParaRPr lang="vi-VN" sz="3200"/>
          </a:p>
        </p:txBody>
      </p:sp>
      <p:sp>
        <p:nvSpPr>
          <p:cNvPr id="16" name="Arrow: Pentagon 15">
            <a:extLst>
              <a:ext uri="{FF2B5EF4-FFF2-40B4-BE49-F238E27FC236}">
                <a16:creationId xmlns:a16="http://schemas.microsoft.com/office/drawing/2014/main" id="{D86112B9-927E-B94F-1695-BD4D166B6968}"/>
              </a:ext>
            </a:extLst>
          </p:cNvPr>
          <p:cNvSpPr/>
          <p:nvPr/>
        </p:nvSpPr>
        <p:spPr>
          <a:xfrm>
            <a:off x="3276600" y="5499143"/>
            <a:ext cx="1371600" cy="787357"/>
          </a:xfrm>
          <a:prstGeom prst="homePlate">
            <a:avLst/>
          </a:prstGeom>
          <a:ln>
            <a:solidFill>
              <a:schemeClr val="accent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a:t>3</a:t>
            </a:r>
            <a:endParaRPr lang="vi-VN" sz="3200"/>
          </a:p>
        </p:txBody>
      </p:sp>
    </p:spTree>
    <p:extLst>
      <p:ext uri="{BB962C8B-B14F-4D97-AF65-F5344CB8AC3E}">
        <p14:creationId xmlns:p14="http://schemas.microsoft.com/office/powerpoint/2010/main" val="551720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0"/>
                                        <p:tgtEl>
                                          <p:spTgt spid="14"/>
                                        </p:tgtEl>
                                      </p:cBhvr>
                                    </p:animEffect>
                                    <p:anim calcmode="lin" valueType="num">
                                      <p:cBhvr>
                                        <p:cTn id="18" dur="1000" fill="hold"/>
                                        <p:tgtEl>
                                          <p:spTgt spid="14"/>
                                        </p:tgtEl>
                                        <p:attrNameLst>
                                          <p:attrName>ppt_x</p:attrName>
                                        </p:attrNameLst>
                                      </p:cBhvr>
                                      <p:tavLst>
                                        <p:tav tm="0">
                                          <p:val>
                                            <p:strVal val="#ppt_x"/>
                                          </p:val>
                                        </p:tav>
                                        <p:tav tm="100000">
                                          <p:val>
                                            <p:strVal val="#ppt_x"/>
                                          </p:val>
                                        </p:tav>
                                      </p:tavLst>
                                    </p:anim>
                                    <p:anim calcmode="lin" valueType="num">
                                      <p:cBhvr>
                                        <p:cTn id="1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7"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1000"/>
                                        <p:tgtEl>
                                          <p:spTgt spid="15"/>
                                        </p:tgtEl>
                                      </p:cBhvr>
                                    </p:animEffect>
                                    <p:anim calcmode="lin" valueType="num">
                                      <p:cBhvr>
                                        <p:cTn id="30" dur="1000" fill="hold"/>
                                        <p:tgtEl>
                                          <p:spTgt spid="15"/>
                                        </p:tgtEl>
                                        <p:attrNameLst>
                                          <p:attrName>ppt_x</p:attrName>
                                        </p:attrNameLst>
                                      </p:cBhvr>
                                      <p:tavLst>
                                        <p:tav tm="0">
                                          <p:val>
                                            <p:strVal val="#ppt_x"/>
                                          </p:val>
                                        </p:tav>
                                        <p:tav tm="100000">
                                          <p:val>
                                            <p:strVal val="#ppt_x"/>
                                          </p:val>
                                        </p:tav>
                                      </p:tavLst>
                                    </p:anim>
                                    <p:anim calcmode="lin" valueType="num">
                                      <p:cBhvr>
                                        <p:cTn id="31" dur="1000" fill="hold"/>
                                        <p:tgtEl>
                                          <p:spTgt spid="15"/>
                                        </p:tgtEl>
                                        <p:attrNameLst>
                                          <p:attrName>ppt_y</p:attrName>
                                        </p:attrNameLst>
                                      </p:cBhvr>
                                      <p:tavLst>
                                        <p:tav tm="0">
                                          <p:val>
                                            <p:strVal val="#ppt_y-.1"/>
                                          </p:val>
                                        </p:tav>
                                        <p:tav tm="100000">
                                          <p:val>
                                            <p:strVal val="#ppt_y"/>
                                          </p:val>
                                        </p:tav>
                                      </p:tavLst>
                                    </p:anim>
                                  </p:childTnLst>
                                </p:cTn>
                              </p:par>
                              <p:par>
                                <p:cTn id="32" presetID="47"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1000"/>
                                        <p:tgtEl>
                                          <p:spTgt spid="9"/>
                                        </p:tgtEl>
                                      </p:cBhvr>
                                    </p:animEffect>
                                    <p:anim calcmode="lin" valueType="num">
                                      <p:cBhvr>
                                        <p:cTn id="35" dur="1000" fill="hold"/>
                                        <p:tgtEl>
                                          <p:spTgt spid="9"/>
                                        </p:tgtEl>
                                        <p:attrNameLst>
                                          <p:attrName>ppt_x</p:attrName>
                                        </p:attrNameLst>
                                      </p:cBhvr>
                                      <p:tavLst>
                                        <p:tav tm="0">
                                          <p:val>
                                            <p:strVal val="#ppt_x"/>
                                          </p:val>
                                        </p:tav>
                                        <p:tav tm="100000">
                                          <p:val>
                                            <p:strVal val="#ppt_x"/>
                                          </p:val>
                                        </p:tav>
                                      </p:tavLst>
                                    </p:anim>
                                    <p:anim calcmode="lin" valueType="num">
                                      <p:cBhvr>
                                        <p:cTn id="3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7" presetClass="entr" presetSubtype="0" fill="hold" grpId="0" nodeType="click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1000"/>
                                        <p:tgtEl>
                                          <p:spTgt spid="6"/>
                                        </p:tgtEl>
                                      </p:cBhvr>
                                    </p:animEffect>
                                    <p:anim calcmode="lin" valueType="num">
                                      <p:cBhvr>
                                        <p:cTn id="42" dur="1000" fill="hold"/>
                                        <p:tgtEl>
                                          <p:spTgt spid="6"/>
                                        </p:tgtEl>
                                        <p:attrNameLst>
                                          <p:attrName>ppt_x</p:attrName>
                                        </p:attrNameLst>
                                      </p:cBhvr>
                                      <p:tavLst>
                                        <p:tav tm="0">
                                          <p:val>
                                            <p:strVal val="#ppt_x"/>
                                          </p:val>
                                        </p:tav>
                                        <p:tav tm="100000">
                                          <p:val>
                                            <p:strVal val="#ppt_x"/>
                                          </p:val>
                                        </p:tav>
                                      </p:tavLst>
                                    </p:anim>
                                    <p:anim calcmode="lin" valueType="num">
                                      <p:cBhvr>
                                        <p:cTn id="43" dur="1000" fill="hold"/>
                                        <p:tgtEl>
                                          <p:spTgt spid="6"/>
                                        </p:tgtEl>
                                        <p:attrNameLst>
                                          <p:attrName>ppt_y</p:attrName>
                                        </p:attrNameLst>
                                      </p:cBhvr>
                                      <p:tavLst>
                                        <p:tav tm="0">
                                          <p:val>
                                            <p:strVal val="#ppt_y-.1"/>
                                          </p:val>
                                        </p:tav>
                                        <p:tav tm="100000">
                                          <p:val>
                                            <p:strVal val="#ppt_y"/>
                                          </p:val>
                                        </p:tav>
                                      </p:tavLst>
                                    </p:anim>
                                  </p:childTnLst>
                                </p:cTn>
                              </p:par>
                              <p:par>
                                <p:cTn id="44" presetID="47" presetClass="entr" presetSubtype="0" fill="hold" grpId="0" nodeType="with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fade">
                                      <p:cBhvr>
                                        <p:cTn id="46" dur="1000"/>
                                        <p:tgtEl>
                                          <p:spTgt spid="7"/>
                                        </p:tgtEl>
                                      </p:cBhvr>
                                    </p:animEffect>
                                    <p:anim calcmode="lin" valueType="num">
                                      <p:cBhvr>
                                        <p:cTn id="47" dur="1000" fill="hold"/>
                                        <p:tgtEl>
                                          <p:spTgt spid="7"/>
                                        </p:tgtEl>
                                        <p:attrNameLst>
                                          <p:attrName>ppt_x</p:attrName>
                                        </p:attrNameLst>
                                      </p:cBhvr>
                                      <p:tavLst>
                                        <p:tav tm="0">
                                          <p:val>
                                            <p:strVal val="#ppt_x"/>
                                          </p:val>
                                        </p:tav>
                                        <p:tav tm="100000">
                                          <p:val>
                                            <p:strVal val="#ppt_x"/>
                                          </p:val>
                                        </p:tav>
                                      </p:tavLst>
                                    </p:anim>
                                    <p:anim calcmode="lin" valueType="num">
                                      <p:cBhvr>
                                        <p:cTn id="48" dur="1000" fill="hold"/>
                                        <p:tgtEl>
                                          <p:spTgt spid="7"/>
                                        </p:tgtEl>
                                        <p:attrNameLst>
                                          <p:attrName>ppt_y</p:attrName>
                                        </p:attrNameLst>
                                      </p:cBhvr>
                                      <p:tavLst>
                                        <p:tav tm="0">
                                          <p:val>
                                            <p:strVal val="#ppt_y-.1"/>
                                          </p:val>
                                        </p:tav>
                                        <p:tav tm="100000">
                                          <p:val>
                                            <p:strVal val="#ppt_y"/>
                                          </p:val>
                                        </p:tav>
                                      </p:tavLst>
                                    </p:anim>
                                  </p:childTnLst>
                                </p:cTn>
                              </p:par>
                              <p:par>
                                <p:cTn id="49" presetID="47" presetClass="entr" presetSubtype="0"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fade">
                                      <p:cBhvr>
                                        <p:cTn id="51" dur="1000"/>
                                        <p:tgtEl>
                                          <p:spTgt spid="16"/>
                                        </p:tgtEl>
                                      </p:cBhvr>
                                    </p:animEffect>
                                    <p:anim calcmode="lin" valueType="num">
                                      <p:cBhvr>
                                        <p:cTn id="52" dur="1000" fill="hold"/>
                                        <p:tgtEl>
                                          <p:spTgt spid="16"/>
                                        </p:tgtEl>
                                        <p:attrNameLst>
                                          <p:attrName>ppt_x</p:attrName>
                                        </p:attrNameLst>
                                      </p:cBhvr>
                                      <p:tavLst>
                                        <p:tav tm="0">
                                          <p:val>
                                            <p:strVal val="#ppt_x"/>
                                          </p:val>
                                        </p:tav>
                                        <p:tav tm="100000">
                                          <p:val>
                                            <p:strVal val="#ppt_x"/>
                                          </p:val>
                                        </p:tav>
                                      </p:tavLst>
                                    </p:anim>
                                    <p:anim calcmode="lin" valueType="num">
                                      <p:cBhvr>
                                        <p:cTn id="5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animBg="1"/>
      <p:bldP spid="7" grpId="0"/>
      <p:bldP spid="8" grpId="0" animBg="1"/>
      <p:bldP spid="9" grpId="0"/>
      <p:bldP spid="14" grpId="0" animBg="1"/>
      <p:bldP spid="15" grpId="0" animBg="1"/>
      <p:bldP spid="1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76A0191-FED4-3EC2-FA0A-14799C5B741C}"/>
              </a:ext>
            </a:extLst>
          </p:cNvPr>
          <p:cNvSpPr/>
          <p:nvPr/>
        </p:nvSpPr>
        <p:spPr>
          <a:xfrm>
            <a:off x="457200" y="419100"/>
            <a:ext cx="7315200" cy="1007934"/>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TextBox 9">
            <a:extLst>
              <a:ext uri="{FF2B5EF4-FFF2-40B4-BE49-F238E27FC236}">
                <a16:creationId xmlns:a16="http://schemas.microsoft.com/office/drawing/2014/main" id="{152F2CD6-2C05-FFF3-0B5B-23655F2DB216}"/>
              </a:ext>
            </a:extLst>
          </p:cNvPr>
          <p:cNvSpPr txBox="1"/>
          <p:nvPr/>
        </p:nvSpPr>
        <p:spPr>
          <a:xfrm>
            <a:off x="457200" y="621489"/>
            <a:ext cx="7315200" cy="597664"/>
          </a:xfrm>
          <a:prstGeom prst="rect">
            <a:avLst/>
          </a:prstGeom>
        </p:spPr>
        <p:txBody>
          <a:bodyPr wrap="square" lIns="0" tIns="0" rIns="0" bIns="0" rtlCol="0" anchor="t">
            <a:spAutoFit/>
          </a:bodyPr>
          <a:lstStyle/>
          <a:p>
            <a:pPr algn="ctr">
              <a:lnSpc>
                <a:spcPts val="4967"/>
              </a:lnSpc>
            </a:pPr>
            <a:r>
              <a:rPr lang="en-US" sz="4000">
                <a:solidFill>
                  <a:schemeClr val="bg2"/>
                </a:solidFill>
                <a:latin typeface="Arial" panose="020B0604020202020204" pitchFamily="34" charset="0"/>
                <a:cs typeface="Arial" panose="020B0604020202020204" pitchFamily="34" charset="0"/>
              </a:rPr>
              <a:t>Hướng phát triển</a:t>
            </a:r>
          </a:p>
        </p:txBody>
      </p:sp>
      <p:sp>
        <p:nvSpPr>
          <p:cNvPr id="4" name="Arrow: Pentagon 3">
            <a:extLst>
              <a:ext uri="{FF2B5EF4-FFF2-40B4-BE49-F238E27FC236}">
                <a16:creationId xmlns:a16="http://schemas.microsoft.com/office/drawing/2014/main" id="{25FFE015-6338-2954-DF88-AE6B6BFC924C}"/>
              </a:ext>
            </a:extLst>
          </p:cNvPr>
          <p:cNvSpPr/>
          <p:nvPr/>
        </p:nvSpPr>
        <p:spPr>
          <a:xfrm flipH="1">
            <a:off x="7960886" y="4482605"/>
            <a:ext cx="10022312" cy="787357"/>
          </a:xfrm>
          <a:prstGeom prst="homePlate">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5" name="TextBox 9">
            <a:extLst>
              <a:ext uri="{FF2B5EF4-FFF2-40B4-BE49-F238E27FC236}">
                <a16:creationId xmlns:a16="http://schemas.microsoft.com/office/drawing/2014/main" id="{10117C21-F3BC-4192-871E-9C7CC559F4D8}"/>
              </a:ext>
            </a:extLst>
          </p:cNvPr>
          <p:cNvSpPr txBox="1"/>
          <p:nvPr/>
        </p:nvSpPr>
        <p:spPr>
          <a:xfrm flipH="1">
            <a:off x="8316966" y="4512122"/>
            <a:ext cx="9285234" cy="562655"/>
          </a:xfrm>
          <a:prstGeom prst="rect">
            <a:avLst/>
          </a:prstGeom>
        </p:spPr>
        <p:txBody>
          <a:bodyPr wrap="square" lIns="0" tIns="0" rIns="0" bIns="0" rtlCol="0" anchor="ctr">
            <a:spAutoFit/>
          </a:bodyPr>
          <a:lstStyle/>
          <a:p>
            <a:pPr>
              <a:lnSpc>
                <a:spcPts val="4967"/>
              </a:lnSpc>
            </a:pPr>
            <a:r>
              <a:rPr lang="en-US" sz="2800" dirty="0" err="1">
                <a:latin typeface="Arial" panose="020B0604020202020204" pitchFamily="34" charset="0"/>
                <a:cs typeface="Arial" panose="020B0604020202020204" pitchFamily="34" charset="0"/>
              </a:rPr>
              <a:t>Tiếp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tục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hoàn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cải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tiến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năng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của</a:t>
            </a:r>
            <a:r>
              <a:rPr lang="en-US" sz="2800" dirty="0">
                <a:latin typeface="Arial" panose="020B0604020202020204" pitchFamily="34" charset="0"/>
                <a:cs typeface="Arial" panose="020B0604020202020204" pitchFamily="34" charset="0"/>
              </a:rPr>
              <a:t> website.</a:t>
            </a:r>
          </a:p>
        </p:txBody>
      </p:sp>
      <p:sp>
        <p:nvSpPr>
          <p:cNvPr id="6" name="Arrow: Pentagon 5">
            <a:extLst>
              <a:ext uri="{FF2B5EF4-FFF2-40B4-BE49-F238E27FC236}">
                <a16:creationId xmlns:a16="http://schemas.microsoft.com/office/drawing/2014/main" id="{DBF94D13-A90D-C37A-1CC4-00A388CCB9F3}"/>
              </a:ext>
            </a:extLst>
          </p:cNvPr>
          <p:cNvSpPr/>
          <p:nvPr/>
        </p:nvSpPr>
        <p:spPr>
          <a:xfrm flipH="1">
            <a:off x="7912770" y="5873582"/>
            <a:ext cx="10070430" cy="787357"/>
          </a:xfrm>
          <a:prstGeom prst="homePlate">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extBox 9">
            <a:extLst>
              <a:ext uri="{FF2B5EF4-FFF2-40B4-BE49-F238E27FC236}">
                <a16:creationId xmlns:a16="http://schemas.microsoft.com/office/drawing/2014/main" id="{C822B025-EEB9-CFAF-3F3A-80D835A51FC1}"/>
              </a:ext>
            </a:extLst>
          </p:cNvPr>
          <p:cNvSpPr txBox="1"/>
          <p:nvPr/>
        </p:nvSpPr>
        <p:spPr>
          <a:xfrm flipH="1">
            <a:off x="8153400" y="5932747"/>
            <a:ext cx="9829798" cy="562590"/>
          </a:xfrm>
          <a:prstGeom prst="homePlate">
            <a:avLst/>
          </a:prstGeom>
        </p:spPr>
        <p:txBody>
          <a:bodyPr wrap="square" lIns="0" tIns="0" rIns="0" bIns="0" rtlCol="0" anchor="t">
            <a:spAutoFit/>
          </a:bodyPr>
          <a:lstStyle/>
          <a:p>
            <a:pPr>
              <a:lnSpc>
                <a:spcPts val="4967"/>
              </a:lnSpc>
            </a:pPr>
            <a:r>
              <a:rPr lang="en-US" sz="2800" dirty="0" err="1">
                <a:latin typeface="Arial" panose="020B0604020202020204" pitchFamily="34" charset="0"/>
                <a:cs typeface="Arial" panose="020B0604020202020204" pitchFamily="34" charset="0"/>
              </a:rPr>
              <a:t>Nâng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cấp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hệ</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thống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bảo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mật,cập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nhật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thêm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chức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năng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mới</a:t>
            </a:r>
            <a:r>
              <a:rPr lang="en-US" sz="2800" dirty="0">
                <a:latin typeface="Arial" panose="020B0604020202020204" pitchFamily="34" charset="0"/>
                <a:cs typeface="Arial" panose="020B0604020202020204" pitchFamily="34" charset="0"/>
              </a:rPr>
              <a:t>.</a:t>
            </a:r>
          </a:p>
        </p:txBody>
      </p:sp>
      <p:sp>
        <p:nvSpPr>
          <p:cNvPr id="14" name="Arrow: Pentagon 13">
            <a:extLst>
              <a:ext uri="{FF2B5EF4-FFF2-40B4-BE49-F238E27FC236}">
                <a16:creationId xmlns:a16="http://schemas.microsoft.com/office/drawing/2014/main" id="{297D7F2A-C6A5-B861-9B77-04E1FB80A478}"/>
              </a:ext>
            </a:extLst>
          </p:cNvPr>
          <p:cNvSpPr/>
          <p:nvPr/>
        </p:nvSpPr>
        <p:spPr>
          <a:xfrm>
            <a:off x="6541170" y="4454030"/>
            <a:ext cx="1371600" cy="787357"/>
          </a:xfrm>
          <a:prstGeom prst="homePlate">
            <a:avLst/>
          </a:prstGeom>
          <a:ln>
            <a:solidFill>
              <a:schemeClr val="accent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a:t>1</a:t>
            </a:r>
            <a:endParaRPr lang="vi-VN" sz="3200"/>
          </a:p>
        </p:txBody>
      </p:sp>
      <p:sp>
        <p:nvSpPr>
          <p:cNvPr id="15" name="Arrow: Pentagon 14">
            <a:extLst>
              <a:ext uri="{FF2B5EF4-FFF2-40B4-BE49-F238E27FC236}">
                <a16:creationId xmlns:a16="http://schemas.microsoft.com/office/drawing/2014/main" id="{02FE813D-C05B-B1CD-3211-11F3B2A37E8B}"/>
              </a:ext>
            </a:extLst>
          </p:cNvPr>
          <p:cNvSpPr/>
          <p:nvPr/>
        </p:nvSpPr>
        <p:spPr>
          <a:xfrm>
            <a:off x="6541170" y="5873582"/>
            <a:ext cx="1371600" cy="787357"/>
          </a:xfrm>
          <a:prstGeom prst="homePlate">
            <a:avLst/>
          </a:prstGeom>
          <a:ln>
            <a:solidFill>
              <a:schemeClr val="accent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a:t>2</a:t>
            </a:r>
            <a:endParaRPr lang="vi-VN" sz="3200"/>
          </a:p>
        </p:txBody>
      </p:sp>
      <p:pic>
        <p:nvPicPr>
          <p:cNvPr id="11" name="Picture 10">
            <a:extLst>
              <a:ext uri="{FF2B5EF4-FFF2-40B4-BE49-F238E27FC236}">
                <a16:creationId xmlns:a16="http://schemas.microsoft.com/office/drawing/2014/main" id="{B213BF34-1DE7-4F10-6403-BAA1F39445B7}"/>
              </a:ext>
            </a:extLst>
          </p:cNvPr>
          <p:cNvPicPr>
            <a:picLocks noChangeAspect="1"/>
          </p:cNvPicPr>
          <p:nvPr/>
        </p:nvPicPr>
        <p:blipFill>
          <a:blip r:embed="rId2"/>
          <a:stretch>
            <a:fillRect/>
          </a:stretch>
        </p:blipFill>
        <p:spPr>
          <a:xfrm>
            <a:off x="304800" y="2781300"/>
            <a:ext cx="5553850" cy="5134692"/>
          </a:xfrm>
          <a:prstGeom prst="rect">
            <a:avLst/>
          </a:prstGeom>
        </p:spPr>
      </p:pic>
      <p:sp>
        <p:nvSpPr>
          <p:cNvPr id="8" name="Arrow: Pentagon 14">
            <a:extLst>
              <a:ext uri="{FF2B5EF4-FFF2-40B4-BE49-F238E27FC236}">
                <a16:creationId xmlns:a16="http://schemas.microsoft.com/office/drawing/2014/main" id="{A0768458-091E-9A91-DAFA-2FE2A20B41C9}"/>
              </a:ext>
            </a:extLst>
          </p:cNvPr>
          <p:cNvSpPr/>
          <p:nvPr/>
        </p:nvSpPr>
        <p:spPr>
          <a:xfrm>
            <a:off x="6553199" y="7128635"/>
            <a:ext cx="1371600" cy="787357"/>
          </a:xfrm>
          <a:prstGeom prst="homePlate">
            <a:avLst/>
          </a:prstGeom>
          <a:ln>
            <a:solidFill>
              <a:schemeClr val="accent2"/>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dirty="0"/>
              <a:t>2</a:t>
            </a:r>
            <a:endParaRPr lang="vi-VN" sz="3200" dirty="0"/>
          </a:p>
        </p:txBody>
      </p:sp>
      <p:sp>
        <p:nvSpPr>
          <p:cNvPr id="9" name="Arrow: Pentagon 5">
            <a:extLst>
              <a:ext uri="{FF2B5EF4-FFF2-40B4-BE49-F238E27FC236}">
                <a16:creationId xmlns:a16="http://schemas.microsoft.com/office/drawing/2014/main" id="{8626AE1C-519F-26E2-5F7F-BB90BF998284}"/>
              </a:ext>
            </a:extLst>
          </p:cNvPr>
          <p:cNvSpPr/>
          <p:nvPr/>
        </p:nvSpPr>
        <p:spPr>
          <a:xfrm flipH="1">
            <a:off x="7960886" y="7240985"/>
            <a:ext cx="10058401" cy="787357"/>
          </a:xfrm>
          <a:prstGeom prst="homePlate">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6" name="TextBox 9">
            <a:extLst>
              <a:ext uri="{FF2B5EF4-FFF2-40B4-BE49-F238E27FC236}">
                <a16:creationId xmlns:a16="http://schemas.microsoft.com/office/drawing/2014/main" id="{EBA5653C-B625-3F9B-D038-4789A7C8AF15}"/>
              </a:ext>
            </a:extLst>
          </p:cNvPr>
          <p:cNvSpPr txBox="1"/>
          <p:nvPr/>
        </p:nvSpPr>
        <p:spPr>
          <a:xfrm flipH="1">
            <a:off x="8153400" y="7240985"/>
            <a:ext cx="8305800" cy="562655"/>
          </a:xfrm>
          <a:prstGeom prst="homePlate">
            <a:avLst/>
          </a:prstGeom>
        </p:spPr>
        <p:txBody>
          <a:bodyPr wrap="square" lIns="0" tIns="0" rIns="0" bIns="0" rtlCol="0" anchor="t">
            <a:spAutoFit/>
          </a:bodyPr>
          <a:lstStyle/>
          <a:p>
            <a:pPr>
              <a:lnSpc>
                <a:spcPts val="4967"/>
              </a:lnSpc>
            </a:pPr>
            <a:r>
              <a:rPr lang="en-US" sz="2800" dirty="0" err="1">
                <a:latin typeface="Arial" panose="020B0604020202020204" pitchFamily="34" charset="0"/>
                <a:cs typeface="Arial" panose="020B0604020202020204" pitchFamily="34" charset="0"/>
              </a:rPr>
              <a:t>Tích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hợp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thêm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hệ</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thống</a:t>
            </a:r>
            <a:r>
              <a:rPr lang="en-US" sz="2800" dirty="0">
                <a:latin typeface="Arial" panose="020B0604020202020204" pitchFamily="34" charset="0"/>
                <a:cs typeface="Arial" panose="020B0604020202020204" pitchFamily="34" charset="0"/>
              </a:rPr>
              <a:t> AI </a:t>
            </a:r>
            <a:r>
              <a:rPr lang="en-US" sz="2800" dirty="0" err="1">
                <a:latin typeface="Arial" panose="020B0604020202020204" pitchFamily="34" charset="0"/>
                <a:cs typeface="Arial" panose="020B0604020202020204" pitchFamily="34" charset="0"/>
              </a:rPr>
              <a:t>vào</a:t>
            </a:r>
            <a:r>
              <a:rPr lang="en-US" sz="2800" dirty="0">
                <a:latin typeface="Arial" panose="020B0604020202020204" pitchFamily="34" charset="0"/>
                <a:cs typeface="Arial" panose="020B0604020202020204" pitchFamily="34" charset="0"/>
              </a:rPr>
              <a:t> website.</a:t>
            </a:r>
          </a:p>
        </p:txBody>
      </p:sp>
    </p:spTree>
    <p:extLst>
      <p:ext uri="{BB962C8B-B14F-4D97-AF65-F5344CB8AC3E}">
        <p14:creationId xmlns:p14="http://schemas.microsoft.com/office/powerpoint/2010/main" val="2473399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left)">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left)">
                                      <p:cBhvr>
                                        <p:cTn id="18" dur="500"/>
                                        <p:tgtEl>
                                          <p:spTgt spid="6"/>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wipe(left)">
                                      <p:cBhvr>
                                        <p:cTn id="24" dur="500"/>
                                        <p:tgtEl>
                                          <p:spTgt spid="15"/>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wipe(left)">
                                      <p:cBhvr>
                                        <p:cTn id="3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animBg="1"/>
      <p:bldP spid="7" grpId="0"/>
      <p:bldP spid="14" grpId="0" animBg="1"/>
      <p:bldP spid="15" grpId="0" animBg="1"/>
      <p:bldP spid="8" grpId="0" animBg="1"/>
      <p:bldP spid="9" grpId="0" animBg="1"/>
      <p:bldP spid="1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F380F0-3D0A-BB31-46D5-16778FED20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8288000" cy="10172700"/>
          </a:xfrm>
          <a:prstGeom prst="rect">
            <a:avLst/>
          </a:prstGeom>
        </p:spPr>
      </p:pic>
    </p:spTree>
    <p:extLst>
      <p:ext uri="{BB962C8B-B14F-4D97-AF65-F5344CB8AC3E}">
        <p14:creationId xmlns:p14="http://schemas.microsoft.com/office/powerpoint/2010/main" val="3912837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lowchart: Delay 22">
            <a:extLst>
              <a:ext uri="{FF2B5EF4-FFF2-40B4-BE49-F238E27FC236}">
                <a16:creationId xmlns:a16="http://schemas.microsoft.com/office/drawing/2014/main" id="{73193CA7-02C4-66BE-1637-21A6F2302FCF}"/>
              </a:ext>
            </a:extLst>
          </p:cNvPr>
          <p:cNvSpPr/>
          <p:nvPr/>
        </p:nvSpPr>
        <p:spPr>
          <a:xfrm>
            <a:off x="-304800" y="0"/>
            <a:ext cx="9389227" cy="10287000"/>
          </a:xfrm>
          <a:prstGeom prst="flowChartDelay">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Rectangle 1">
            <a:extLst>
              <a:ext uri="{FF2B5EF4-FFF2-40B4-BE49-F238E27FC236}">
                <a16:creationId xmlns:a16="http://schemas.microsoft.com/office/drawing/2014/main" id="{9D4873DC-7314-33E9-8C56-58F41B9183C8}"/>
              </a:ext>
            </a:extLst>
          </p:cNvPr>
          <p:cNvSpPr/>
          <p:nvPr/>
        </p:nvSpPr>
        <p:spPr>
          <a:xfrm>
            <a:off x="7696200" y="1506039"/>
            <a:ext cx="7991092" cy="983675"/>
          </a:xfrm>
          <a:prstGeom prst="rect">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3" name="Group 3"/>
          <p:cNvGrpSpPr/>
          <p:nvPr/>
        </p:nvGrpSpPr>
        <p:grpSpPr>
          <a:xfrm>
            <a:off x="7705585" y="1482433"/>
            <a:ext cx="995932" cy="1006730"/>
            <a:chOff x="0" y="-19050"/>
            <a:chExt cx="812800" cy="831850"/>
          </a:xfrm>
        </p:grpSpPr>
        <p:sp>
          <p:nvSpPr>
            <p:cNvPr id="4" name="Freeform 4"/>
            <p:cNvSpPr/>
            <p:nvPr/>
          </p:nvSpPr>
          <p:spPr>
            <a:xfrm>
              <a:off x="0" y="0"/>
              <a:ext cx="812800" cy="812800"/>
            </a:xfrm>
            <a:prstGeom prst="rect">
              <a:avLst/>
            </a:prstGeom>
            <a:solidFill>
              <a:schemeClr val="accent2"/>
            </a:solidFill>
          </p:spPr>
          <p:txBody>
            <a:bodyPr anchor="ctr"/>
            <a:lstStyle/>
            <a:p>
              <a:pPr algn="ctr"/>
              <a:endParaRPr lang="vi-VN"/>
            </a:p>
          </p:txBody>
        </p:sp>
        <p:sp>
          <p:nvSpPr>
            <p:cNvPr id="5" name="TextBox 5"/>
            <p:cNvSpPr txBox="1"/>
            <p:nvPr/>
          </p:nvSpPr>
          <p:spPr>
            <a:xfrm>
              <a:off x="0" y="-19050"/>
              <a:ext cx="812800" cy="831850"/>
            </a:xfrm>
            <a:prstGeom prst="rect">
              <a:avLst/>
            </a:prstGeom>
          </p:spPr>
          <p:txBody>
            <a:bodyPr lIns="50800" tIns="50800" rIns="50800" bIns="50800" rtlCol="0" anchor="ctr"/>
            <a:lstStyle/>
            <a:p>
              <a:pPr algn="ctr"/>
              <a:r>
                <a:rPr lang="en-US" sz="3600">
                  <a:solidFill>
                    <a:schemeClr val="bg2"/>
                  </a:solidFill>
                </a:rPr>
                <a:t>1</a:t>
              </a:r>
              <a:endParaRPr sz="3600">
                <a:solidFill>
                  <a:schemeClr val="bg2"/>
                </a:solidFill>
              </a:endParaRPr>
            </a:p>
          </p:txBody>
        </p:sp>
      </p:grpSp>
      <p:sp>
        <p:nvSpPr>
          <p:cNvPr id="6" name="TextBox 6"/>
          <p:cNvSpPr txBox="1"/>
          <p:nvPr/>
        </p:nvSpPr>
        <p:spPr>
          <a:xfrm>
            <a:off x="684036" y="4404836"/>
            <a:ext cx="6367654" cy="1477328"/>
          </a:xfrm>
          <a:prstGeom prst="rect">
            <a:avLst/>
          </a:prstGeom>
        </p:spPr>
        <p:txBody>
          <a:bodyPr wrap="square" lIns="0" tIns="0" rIns="0" bIns="0" rtlCol="0" anchor="t">
            <a:spAutoFit/>
          </a:bodyPr>
          <a:lstStyle/>
          <a:p>
            <a:pPr algn="ctr"/>
            <a:r>
              <a:rPr lang="en-US" sz="9600" b="1">
                <a:solidFill>
                  <a:schemeClr val="accent2"/>
                </a:solidFill>
                <a:latin typeface="Arial" panose="020B0604020202020204" pitchFamily="34" charset="0"/>
                <a:cs typeface="Arial" panose="020B0604020202020204" pitchFamily="34" charset="0"/>
              </a:rPr>
              <a:t>NỘI DUNG</a:t>
            </a:r>
          </a:p>
        </p:txBody>
      </p:sp>
      <p:sp>
        <p:nvSpPr>
          <p:cNvPr id="9" name="TextBox 9"/>
          <p:cNvSpPr txBox="1"/>
          <p:nvPr/>
        </p:nvSpPr>
        <p:spPr>
          <a:xfrm>
            <a:off x="9182100" y="1684383"/>
            <a:ext cx="5636996" cy="602729"/>
          </a:xfrm>
          <a:prstGeom prst="rect">
            <a:avLst/>
          </a:prstGeom>
        </p:spPr>
        <p:txBody>
          <a:bodyPr wrap="square" lIns="0" tIns="0" rIns="0" bIns="0" rtlCol="0" anchor="t">
            <a:spAutoFit/>
          </a:bodyPr>
          <a:lstStyle/>
          <a:p>
            <a:pPr>
              <a:lnSpc>
                <a:spcPts val="4967"/>
              </a:lnSpc>
            </a:pPr>
            <a:r>
              <a:rPr lang="en-US" sz="3599">
                <a:solidFill>
                  <a:srgbClr val="231F20"/>
                </a:solidFill>
                <a:latin typeface="Arial" panose="020B0604020202020204" pitchFamily="34" charset="0"/>
                <a:cs typeface="Arial" panose="020B0604020202020204" pitchFamily="34" charset="0"/>
              </a:rPr>
              <a:t>Tổng quan đề tài</a:t>
            </a:r>
          </a:p>
        </p:txBody>
      </p:sp>
      <p:sp>
        <p:nvSpPr>
          <p:cNvPr id="11" name="Rectangle 10">
            <a:extLst>
              <a:ext uri="{FF2B5EF4-FFF2-40B4-BE49-F238E27FC236}">
                <a16:creationId xmlns:a16="http://schemas.microsoft.com/office/drawing/2014/main" id="{62B7E7D2-BFBF-DF33-9BF6-782F81F4FC3B}"/>
              </a:ext>
            </a:extLst>
          </p:cNvPr>
          <p:cNvSpPr/>
          <p:nvPr/>
        </p:nvSpPr>
        <p:spPr>
          <a:xfrm>
            <a:off x="8527473" y="3565213"/>
            <a:ext cx="7991092" cy="983675"/>
          </a:xfrm>
          <a:prstGeom prst="rect">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7" name="Group 3">
            <a:extLst>
              <a:ext uri="{FF2B5EF4-FFF2-40B4-BE49-F238E27FC236}">
                <a16:creationId xmlns:a16="http://schemas.microsoft.com/office/drawing/2014/main" id="{2F79D5FD-970A-66E8-643F-A1B44E10949C}"/>
              </a:ext>
            </a:extLst>
          </p:cNvPr>
          <p:cNvGrpSpPr/>
          <p:nvPr/>
        </p:nvGrpSpPr>
        <p:grpSpPr>
          <a:xfrm>
            <a:off x="8534400" y="3566239"/>
            <a:ext cx="995932" cy="981527"/>
            <a:chOff x="0" y="0"/>
            <a:chExt cx="812800" cy="812800"/>
          </a:xfrm>
        </p:grpSpPr>
        <p:sp>
          <p:nvSpPr>
            <p:cNvPr id="18" name="Freeform 4">
              <a:extLst>
                <a:ext uri="{FF2B5EF4-FFF2-40B4-BE49-F238E27FC236}">
                  <a16:creationId xmlns:a16="http://schemas.microsoft.com/office/drawing/2014/main" id="{647D73DB-E4F8-6F52-FA05-420C47A67BFA}"/>
                </a:ext>
              </a:extLst>
            </p:cNvPr>
            <p:cNvSpPr/>
            <p:nvPr/>
          </p:nvSpPr>
          <p:spPr>
            <a:xfrm>
              <a:off x="0" y="0"/>
              <a:ext cx="812800" cy="812800"/>
            </a:xfrm>
            <a:prstGeom prst="rect">
              <a:avLst/>
            </a:prstGeom>
            <a:solidFill>
              <a:schemeClr val="accent2"/>
            </a:solidFill>
          </p:spPr>
          <p:txBody>
            <a:bodyPr anchor="ctr"/>
            <a:lstStyle/>
            <a:p>
              <a:pPr algn="ctr"/>
              <a:endParaRPr lang="vi-VN"/>
            </a:p>
          </p:txBody>
        </p:sp>
        <p:sp>
          <p:nvSpPr>
            <p:cNvPr id="19" name="TextBox 5">
              <a:extLst>
                <a:ext uri="{FF2B5EF4-FFF2-40B4-BE49-F238E27FC236}">
                  <a16:creationId xmlns:a16="http://schemas.microsoft.com/office/drawing/2014/main" id="{140680B4-8F42-544D-BAC1-4EA01E1C1D86}"/>
                </a:ext>
              </a:extLst>
            </p:cNvPr>
            <p:cNvSpPr txBox="1"/>
            <p:nvPr/>
          </p:nvSpPr>
          <p:spPr>
            <a:xfrm>
              <a:off x="0" y="-19050"/>
              <a:ext cx="812800" cy="831850"/>
            </a:xfrm>
            <a:prstGeom prst="rect">
              <a:avLst/>
            </a:prstGeom>
          </p:spPr>
          <p:txBody>
            <a:bodyPr lIns="50800" tIns="50800" rIns="50800" bIns="50800" rtlCol="0" anchor="ctr"/>
            <a:lstStyle/>
            <a:p>
              <a:pPr algn="ctr"/>
              <a:r>
                <a:rPr lang="en-US" sz="3600">
                  <a:solidFill>
                    <a:schemeClr val="bg2"/>
                  </a:solidFill>
                </a:rPr>
                <a:t>2</a:t>
              </a:r>
              <a:endParaRPr sz="3600">
                <a:solidFill>
                  <a:schemeClr val="bg2"/>
                </a:solidFill>
              </a:endParaRPr>
            </a:p>
          </p:txBody>
        </p:sp>
      </p:grpSp>
      <p:sp>
        <p:nvSpPr>
          <p:cNvPr id="20" name="TextBox 9">
            <a:extLst>
              <a:ext uri="{FF2B5EF4-FFF2-40B4-BE49-F238E27FC236}">
                <a16:creationId xmlns:a16="http://schemas.microsoft.com/office/drawing/2014/main" id="{39704BD4-09C6-FECB-6C09-8978398E95DC}"/>
              </a:ext>
            </a:extLst>
          </p:cNvPr>
          <p:cNvSpPr txBox="1"/>
          <p:nvPr/>
        </p:nvSpPr>
        <p:spPr>
          <a:xfrm>
            <a:off x="10006446" y="3752275"/>
            <a:ext cx="6505192" cy="585930"/>
          </a:xfrm>
          <a:prstGeom prst="rect">
            <a:avLst/>
          </a:prstGeom>
        </p:spPr>
        <p:txBody>
          <a:bodyPr wrap="square" lIns="0" tIns="0" rIns="0" bIns="0" rtlCol="0" anchor="t">
            <a:spAutoFit/>
          </a:bodyPr>
          <a:lstStyle/>
          <a:p>
            <a:pPr>
              <a:lnSpc>
                <a:spcPts val="4967"/>
              </a:lnSpc>
            </a:pPr>
            <a:r>
              <a:rPr lang="en-US" sz="3599">
                <a:solidFill>
                  <a:srgbClr val="231F20"/>
                </a:solidFill>
                <a:latin typeface="Arial" panose="020B0604020202020204" pitchFamily="34" charset="0"/>
                <a:cs typeface="Arial" panose="020B0604020202020204" pitchFamily="34" charset="0"/>
              </a:rPr>
              <a:t>Phân tích và thiết kế hệ thống</a:t>
            </a:r>
          </a:p>
        </p:txBody>
      </p:sp>
      <p:sp>
        <p:nvSpPr>
          <p:cNvPr id="12" name="Rectangle 11">
            <a:extLst>
              <a:ext uri="{FF2B5EF4-FFF2-40B4-BE49-F238E27FC236}">
                <a16:creationId xmlns:a16="http://schemas.microsoft.com/office/drawing/2014/main" id="{30EB7CD4-27CE-8ECC-3087-7D304B881614}"/>
              </a:ext>
            </a:extLst>
          </p:cNvPr>
          <p:cNvSpPr/>
          <p:nvPr/>
        </p:nvSpPr>
        <p:spPr>
          <a:xfrm>
            <a:off x="8534400" y="5670492"/>
            <a:ext cx="7991092" cy="983675"/>
          </a:xfrm>
          <a:prstGeom prst="rect">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25" name="Group 3">
            <a:extLst>
              <a:ext uri="{FF2B5EF4-FFF2-40B4-BE49-F238E27FC236}">
                <a16:creationId xmlns:a16="http://schemas.microsoft.com/office/drawing/2014/main" id="{C25827AE-B479-4BAD-7E59-08341C88C8A4}"/>
              </a:ext>
            </a:extLst>
          </p:cNvPr>
          <p:cNvGrpSpPr/>
          <p:nvPr/>
        </p:nvGrpSpPr>
        <p:grpSpPr>
          <a:xfrm>
            <a:off x="8534400" y="5673911"/>
            <a:ext cx="995932" cy="980256"/>
            <a:chOff x="0" y="0"/>
            <a:chExt cx="812800" cy="812800"/>
          </a:xfrm>
        </p:grpSpPr>
        <p:sp>
          <p:nvSpPr>
            <p:cNvPr id="26" name="Freeform 4">
              <a:extLst>
                <a:ext uri="{FF2B5EF4-FFF2-40B4-BE49-F238E27FC236}">
                  <a16:creationId xmlns:a16="http://schemas.microsoft.com/office/drawing/2014/main" id="{76071FF2-683E-3343-8384-AF598DC9C82E}"/>
                </a:ext>
              </a:extLst>
            </p:cNvPr>
            <p:cNvSpPr/>
            <p:nvPr/>
          </p:nvSpPr>
          <p:spPr>
            <a:xfrm>
              <a:off x="0" y="0"/>
              <a:ext cx="812800" cy="812800"/>
            </a:xfrm>
            <a:prstGeom prst="rect">
              <a:avLst/>
            </a:prstGeom>
            <a:solidFill>
              <a:schemeClr val="accent2"/>
            </a:solidFill>
          </p:spPr>
          <p:txBody>
            <a:bodyPr anchor="ctr"/>
            <a:lstStyle/>
            <a:p>
              <a:pPr algn="ctr"/>
              <a:endParaRPr lang="vi-VN"/>
            </a:p>
          </p:txBody>
        </p:sp>
        <p:sp>
          <p:nvSpPr>
            <p:cNvPr id="27" name="TextBox 5">
              <a:extLst>
                <a:ext uri="{FF2B5EF4-FFF2-40B4-BE49-F238E27FC236}">
                  <a16:creationId xmlns:a16="http://schemas.microsoft.com/office/drawing/2014/main" id="{1B8C3BE7-20AD-8DF2-C3C5-5519090C47DB}"/>
                </a:ext>
              </a:extLst>
            </p:cNvPr>
            <p:cNvSpPr txBox="1"/>
            <p:nvPr/>
          </p:nvSpPr>
          <p:spPr>
            <a:xfrm>
              <a:off x="0" y="-19050"/>
              <a:ext cx="812800" cy="831850"/>
            </a:xfrm>
            <a:prstGeom prst="rect">
              <a:avLst/>
            </a:prstGeom>
          </p:spPr>
          <p:txBody>
            <a:bodyPr lIns="50800" tIns="50800" rIns="50800" bIns="50800" rtlCol="0" anchor="ctr"/>
            <a:lstStyle/>
            <a:p>
              <a:pPr algn="ctr"/>
              <a:r>
                <a:rPr lang="en-US" sz="3600">
                  <a:solidFill>
                    <a:schemeClr val="bg2"/>
                  </a:solidFill>
                </a:rPr>
                <a:t>3</a:t>
              </a:r>
              <a:endParaRPr sz="3600">
                <a:solidFill>
                  <a:schemeClr val="bg2"/>
                </a:solidFill>
              </a:endParaRPr>
            </a:p>
          </p:txBody>
        </p:sp>
      </p:grpSp>
      <p:sp>
        <p:nvSpPr>
          <p:cNvPr id="28" name="TextBox 9">
            <a:extLst>
              <a:ext uri="{FF2B5EF4-FFF2-40B4-BE49-F238E27FC236}">
                <a16:creationId xmlns:a16="http://schemas.microsoft.com/office/drawing/2014/main" id="{8754C653-F5DF-4462-ACDF-96BB1E35F767}"/>
              </a:ext>
            </a:extLst>
          </p:cNvPr>
          <p:cNvSpPr txBox="1"/>
          <p:nvPr/>
        </p:nvSpPr>
        <p:spPr>
          <a:xfrm>
            <a:off x="10027228" y="5860964"/>
            <a:ext cx="5636996" cy="602729"/>
          </a:xfrm>
          <a:prstGeom prst="rect">
            <a:avLst/>
          </a:prstGeom>
        </p:spPr>
        <p:txBody>
          <a:bodyPr wrap="square" lIns="0" tIns="0" rIns="0" bIns="0" rtlCol="0" anchor="t">
            <a:spAutoFit/>
          </a:bodyPr>
          <a:lstStyle/>
          <a:p>
            <a:pPr>
              <a:lnSpc>
                <a:spcPts val="4967"/>
              </a:lnSpc>
            </a:pPr>
            <a:r>
              <a:rPr lang="en-US" sz="3599" dirty="0">
                <a:solidFill>
                  <a:srgbClr val="231F20"/>
                </a:solidFill>
                <a:latin typeface="Arial" panose="020B0604020202020204" pitchFamily="34" charset="0"/>
                <a:cs typeface="Arial" panose="020B0604020202020204" pitchFamily="34" charset="0"/>
              </a:rPr>
              <a:t>Demo </a:t>
            </a:r>
            <a:r>
              <a:rPr lang="en-US" sz="3599" dirty="0" err="1">
                <a:solidFill>
                  <a:srgbClr val="231F20"/>
                </a:solidFill>
                <a:latin typeface="Arial" panose="020B0604020202020204" pitchFamily="34" charset="0"/>
                <a:cs typeface="Arial" panose="020B0604020202020204" pitchFamily="34" charset="0"/>
              </a:rPr>
              <a:t>sản</a:t>
            </a:r>
            <a:r>
              <a:rPr lang="en-US" sz="3599" dirty="0">
                <a:solidFill>
                  <a:srgbClr val="231F20"/>
                </a:solidFill>
                <a:latin typeface="Arial" panose="020B0604020202020204" pitchFamily="34" charset="0"/>
                <a:cs typeface="Arial" panose="020B0604020202020204" pitchFamily="34" charset="0"/>
              </a:rPr>
              <a:t> </a:t>
            </a:r>
            <a:r>
              <a:rPr lang="en-US" sz="3599" dirty="0" err="1">
                <a:solidFill>
                  <a:srgbClr val="231F20"/>
                </a:solidFill>
                <a:latin typeface="Arial" panose="020B0604020202020204" pitchFamily="34" charset="0"/>
                <a:cs typeface="Arial" panose="020B0604020202020204" pitchFamily="34" charset="0"/>
              </a:rPr>
              <a:t>phẩm</a:t>
            </a:r>
            <a:endParaRPr lang="en-US" sz="3599" dirty="0">
              <a:solidFill>
                <a:srgbClr val="231F20"/>
              </a:solidFill>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1D6E569B-B536-3017-809A-CC0AB9103715}"/>
              </a:ext>
            </a:extLst>
          </p:cNvPr>
          <p:cNvSpPr/>
          <p:nvPr/>
        </p:nvSpPr>
        <p:spPr>
          <a:xfrm>
            <a:off x="7705585" y="7742346"/>
            <a:ext cx="7991092" cy="983675"/>
          </a:xfrm>
          <a:prstGeom prst="rect">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4" name="Group 3">
            <a:extLst>
              <a:ext uri="{FF2B5EF4-FFF2-40B4-BE49-F238E27FC236}">
                <a16:creationId xmlns:a16="http://schemas.microsoft.com/office/drawing/2014/main" id="{E5803966-C302-4B9B-6668-45D087E9852D}"/>
              </a:ext>
            </a:extLst>
          </p:cNvPr>
          <p:cNvGrpSpPr/>
          <p:nvPr/>
        </p:nvGrpSpPr>
        <p:grpSpPr>
          <a:xfrm>
            <a:off x="7698658" y="7707800"/>
            <a:ext cx="1002859" cy="1018222"/>
            <a:chOff x="0" y="-19050"/>
            <a:chExt cx="818453" cy="840659"/>
          </a:xfrm>
        </p:grpSpPr>
        <p:sp>
          <p:nvSpPr>
            <p:cNvPr id="16" name="Freeform 4">
              <a:extLst>
                <a:ext uri="{FF2B5EF4-FFF2-40B4-BE49-F238E27FC236}">
                  <a16:creationId xmlns:a16="http://schemas.microsoft.com/office/drawing/2014/main" id="{C21C3B7C-A484-AB7C-ED29-C4EF4787A638}"/>
                </a:ext>
              </a:extLst>
            </p:cNvPr>
            <p:cNvSpPr/>
            <p:nvPr/>
          </p:nvSpPr>
          <p:spPr>
            <a:xfrm>
              <a:off x="5653" y="8809"/>
              <a:ext cx="812800" cy="812800"/>
            </a:xfrm>
            <a:prstGeom prst="rect">
              <a:avLst/>
            </a:prstGeom>
            <a:solidFill>
              <a:schemeClr val="accent2"/>
            </a:solidFill>
          </p:spPr>
          <p:txBody>
            <a:bodyPr anchor="ctr"/>
            <a:lstStyle/>
            <a:p>
              <a:pPr algn="ctr"/>
              <a:endParaRPr lang="vi-VN"/>
            </a:p>
          </p:txBody>
        </p:sp>
        <p:sp>
          <p:nvSpPr>
            <p:cNvPr id="21" name="TextBox 5">
              <a:extLst>
                <a:ext uri="{FF2B5EF4-FFF2-40B4-BE49-F238E27FC236}">
                  <a16:creationId xmlns:a16="http://schemas.microsoft.com/office/drawing/2014/main" id="{53337402-6DFF-CE6D-84A6-C69D6B4C9E38}"/>
                </a:ext>
              </a:extLst>
            </p:cNvPr>
            <p:cNvSpPr txBox="1"/>
            <p:nvPr/>
          </p:nvSpPr>
          <p:spPr>
            <a:xfrm>
              <a:off x="0" y="-19050"/>
              <a:ext cx="812800" cy="831850"/>
            </a:xfrm>
            <a:prstGeom prst="rect">
              <a:avLst/>
            </a:prstGeom>
          </p:spPr>
          <p:txBody>
            <a:bodyPr lIns="50800" tIns="50800" rIns="50800" bIns="50800" rtlCol="0" anchor="ctr"/>
            <a:lstStyle/>
            <a:p>
              <a:pPr algn="ctr"/>
              <a:r>
                <a:rPr lang="en-US" sz="3600">
                  <a:solidFill>
                    <a:schemeClr val="bg2"/>
                  </a:solidFill>
                </a:rPr>
                <a:t>4</a:t>
              </a:r>
              <a:endParaRPr sz="3600">
                <a:solidFill>
                  <a:schemeClr val="bg2"/>
                </a:solidFill>
              </a:endParaRPr>
            </a:p>
          </p:txBody>
        </p:sp>
      </p:grpSp>
      <p:sp>
        <p:nvSpPr>
          <p:cNvPr id="22" name="TextBox 9">
            <a:extLst>
              <a:ext uri="{FF2B5EF4-FFF2-40B4-BE49-F238E27FC236}">
                <a16:creationId xmlns:a16="http://schemas.microsoft.com/office/drawing/2014/main" id="{D11B8773-EB51-5418-E205-C9E15A57FD8B}"/>
              </a:ext>
            </a:extLst>
          </p:cNvPr>
          <p:cNvSpPr txBox="1"/>
          <p:nvPr/>
        </p:nvSpPr>
        <p:spPr>
          <a:xfrm>
            <a:off x="9198412" y="7932818"/>
            <a:ext cx="6172683" cy="585930"/>
          </a:xfrm>
          <a:prstGeom prst="rect">
            <a:avLst/>
          </a:prstGeom>
        </p:spPr>
        <p:txBody>
          <a:bodyPr wrap="square" lIns="0" tIns="0" rIns="0" bIns="0" rtlCol="0" anchor="t">
            <a:spAutoFit/>
          </a:bodyPr>
          <a:lstStyle/>
          <a:p>
            <a:pPr>
              <a:lnSpc>
                <a:spcPts val="4967"/>
              </a:lnSpc>
            </a:pPr>
            <a:r>
              <a:rPr lang="en-US" sz="3599" dirty="0" err="1">
                <a:solidFill>
                  <a:srgbClr val="231F20"/>
                </a:solidFill>
                <a:latin typeface="Arial" panose="020B0604020202020204" pitchFamily="34" charset="0"/>
                <a:cs typeface="Arial" panose="020B0604020202020204" pitchFamily="34" charset="0"/>
              </a:rPr>
              <a:t>Hạn</a:t>
            </a:r>
            <a:r>
              <a:rPr lang="en-US" sz="3599" dirty="0">
                <a:solidFill>
                  <a:srgbClr val="231F20"/>
                </a:solidFill>
                <a:latin typeface="Arial" panose="020B0604020202020204" pitchFamily="34" charset="0"/>
                <a:cs typeface="Arial" panose="020B0604020202020204" pitchFamily="34" charset="0"/>
              </a:rPr>
              <a:t> </a:t>
            </a:r>
            <a:r>
              <a:rPr lang="en-US" sz="3599" dirty="0" err="1">
                <a:solidFill>
                  <a:srgbClr val="231F20"/>
                </a:solidFill>
                <a:latin typeface="Arial" panose="020B0604020202020204" pitchFamily="34" charset="0"/>
                <a:cs typeface="Arial" panose="020B0604020202020204" pitchFamily="34" charset="0"/>
              </a:rPr>
              <a:t>chế</a:t>
            </a:r>
            <a:r>
              <a:rPr lang="en-US" sz="3599" dirty="0">
                <a:solidFill>
                  <a:srgbClr val="231F20"/>
                </a:solidFill>
                <a:latin typeface="Arial" panose="020B0604020202020204" pitchFamily="34" charset="0"/>
                <a:cs typeface="Arial" panose="020B0604020202020204" pitchFamily="34" charset="0"/>
              </a:rPr>
              <a:t> </a:t>
            </a:r>
            <a:r>
              <a:rPr lang="en-US" sz="3599" dirty="0" err="1">
                <a:solidFill>
                  <a:srgbClr val="231F20"/>
                </a:solidFill>
                <a:latin typeface="Arial" panose="020B0604020202020204" pitchFamily="34" charset="0"/>
                <a:cs typeface="Arial" panose="020B0604020202020204" pitchFamily="34" charset="0"/>
              </a:rPr>
              <a:t>và</a:t>
            </a:r>
            <a:r>
              <a:rPr lang="en-US" sz="3599" dirty="0">
                <a:solidFill>
                  <a:srgbClr val="231F20"/>
                </a:solidFill>
                <a:latin typeface="Arial" panose="020B0604020202020204" pitchFamily="34" charset="0"/>
                <a:cs typeface="Arial" panose="020B0604020202020204" pitchFamily="34" charset="0"/>
              </a:rPr>
              <a:t> </a:t>
            </a:r>
            <a:r>
              <a:rPr lang="en-US" sz="3599" dirty="0" err="1">
                <a:solidFill>
                  <a:srgbClr val="231F20"/>
                </a:solidFill>
                <a:latin typeface="Arial" panose="020B0604020202020204" pitchFamily="34" charset="0"/>
                <a:cs typeface="Arial" panose="020B0604020202020204" pitchFamily="34" charset="0"/>
              </a:rPr>
              <a:t>hướng</a:t>
            </a:r>
            <a:r>
              <a:rPr lang="en-US" sz="3599" dirty="0">
                <a:solidFill>
                  <a:srgbClr val="231F20"/>
                </a:solidFill>
                <a:latin typeface="Arial" panose="020B0604020202020204" pitchFamily="34" charset="0"/>
                <a:cs typeface="Arial" panose="020B0604020202020204" pitchFamily="34" charset="0"/>
              </a:rPr>
              <a:t> </a:t>
            </a:r>
            <a:r>
              <a:rPr lang="en-US" sz="3599" dirty="0" err="1">
                <a:solidFill>
                  <a:srgbClr val="231F20"/>
                </a:solidFill>
                <a:latin typeface="Arial" panose="020B0604020202020204" pitchFamily="34" charset="0"/>
                <a:cs typeface="Arial" panose="020B0604020202020204" pitchFamily="34" charset="0"/>
              </a:rPr>
              <a:t>phát</a:t>
            </a:r>
            <a:r>
              <a:rPr lang="en-US" sz="3599" dirty="0">
                <a:solidFill>
                  <a:srgbClr val="231F20"/>
                </a:solidFill>
                <a:latin typeface="Arial" panose="020B0604020202020204" pitchFamily="34" charset="0"/>
                <a:cs typeface="Arial" panose="020B0604020202020204" pitchFamily="34" charset="0"/>
              </a:rPr>
              <a:t> </a:t>
            </a:r>
            <a:r>
              <a:rPr lang="en-US" sz="3599" dirty="0" err="1">
                <a:solidFill>
                  <a:srgbClr val="231F20"/>
                </a:solidFill>
                <a:latin typeface="Arial" panose="020B0604020202020204" pitchFamily="34" charset="0"/>
                <a:cs typeface="Arial" panose="020B0604020202020204" pitchFamily="34" charset="0"/>
              </a:rPr>
              <a:t>triển</a:t>
            </a:r>
            <a:endParaRPr lang="en-US" sz="3599" dirty="0">
              <a:solidFill>
                <a:srgbClr val="231F20"/>
              </a:solidFill>
              <a:latin typeface="Arial" panose="020B0604020202020204" pitchFamily="34" charset="0"/>
              <a:cs typeface="Arial" panose="020B0604020202020204" pitchFamily="34" charset="0"/>
            </a:endParaRPr>
          </a:p>
        </p:txBody>
      </p:sp>
    </p:spTree>
  </p:cSld>
  <p:clrMapOvr>
    <a:masterClrMapping/>
  </p:clrMapOvr>
  <p:transition spd="slow">
    <p:cover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0-#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0-#ppt_w/2"/>
                                          </p:val>
                                        </p:tav>
                                        <p:tav tm="100000">
                                          <p:val>
                                            <p:strVal val="#ppt_x"/>
                                          </p:val>
                                        </p:tav>
                                      </p:tavLst>
                                    </p:anim>
                                    <p:anim calcmode="lin" valueType="num">
                                      <p:cBhvr additive="base">
                                        <p:cTn id="18" dur="500" fill="hold"/>
                                        <p:tgtEl>
                                          <p:spTgt spid="2"/>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0-#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0-#ppt_w/2"/>
                                          </p:val>
                                        </p:tav>
                                        <p:tav tm="100000">
                                          <p:val>
                                            <p:strVal val="#ppt_x"/>
                                          </p:val>
                                        </p:tav>
                                      </p:tavLst>
                                    </p:anim>
                                    <p:anim calcmode="lin" valueType="num">
                                      <p:cBhvr additive="base">
                                        <p:cTn id="26"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0-#ppt_w/2"/>
                                          </p:val>
                                        </p:tav>
                                        <p:tav tm="100000">
                                          <p:val>
                                            <p:strVal val="#ppt_x"/>
                                          </p:val>
                                        </p:tav>
                                      </p:tavLst>
                                    </p:anim>
                                    <p:anim calcmode="lin" valueType="num">
                                      <p:cBhvr additive="base">
                                        <p:cTn id="32" dur="500" fill="hold"/>
                                        <p:tgtEl>
                                          <p:spTgt spid="11"/>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additive="base">
                                        <p:cTn id="35" dur="500" fill="hold"/>
                                        <p:tgtEl>
                                          <p:spTgt spid="17"/>
                                        </p:tgtEl>
                                        <p:attrNameLst>
                                          <p:attrName>ppt_x</p:attrName>
                                        </p:attrNameLst>
                                      </p:cBhvr>
                                      <p:tavLst>
                                        <p:tav tm="0">
                                          <p:val>
                                            <p:strVal val="0-#ppt_w/2"/>
                                          </p:val>
                                        </p:tav>
                                        <p:tav tm="100000">
                                          <p:val>
                                            <p:strVal val="#ppt_x"/>
                                          </p:val>
                                        </p:tav>
                                      </p:tavLst>
                                    </p:anim>
                                    <p:anim calcmode="lin" valueType="num">
                                      <p:cBhvr additive="base">
                                        <p:cTn id="36" dur="500" fill="hold"/>
                                        <p:tgtEl>
                                          <p:spTgt spid="17"/>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0-#ppt_w/2"/>
                                          </p:val>
                                        </p:tav>
                                        <p:tav tm="100000">
                                          <p:val>
                                            <p:strVal val="#ppt_x"/>
                                          </p:val>
                                        </p:tav>
                                      </p:tavLst>
                                    </p:anim>
                                    <p:anim calcmode="lin" valueType="num">
                                      <p:cBhvr additive="base">
                                        <p:cTn id="40"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8" fill="hold" grpId="0" nodeType="clickEffect">
                                  <p:stCondLst>
                                    <p:cond delay="0"/>
                                  </p:stCondLst>
                                  <p:childTnLst>
                                    <p:set>
                                      <p:cBhvr>
                                        <p:cTn id="44" dur="1" fill="hold">
                                          <p:stCondLst>
                                            <p:cond delay="0"/>
                                          </p:stCondLst>
                                        </p:cTn>
                                        <p:tgtEl>
                                          <p:spTgt spid="12"/>
                                        </p:tgtEl>
                                        <p:attrNameLst>
                                          <p:attrName>style.visibility</p:attrName>
                                        </p:attrNameLst>
                                      </p:cBhvr>
                                      <p:to>
                                        <p:strVal val="visible"/>
                                      </p:to>
                                    </p:set>
                                    <p:anim calcmode="lin" valueType="num">
                                      <p:cBhvr additive="base">
                                        <p:cTn id="45" dur="500" fill="hold"/>
                                        <p:tgtEl>
                                          <p:spTgt spid="12"/>
                                        </p:tgtEl>
                                        <p:attrNameLst>
                                          <p:attrName>ppt_x</p:attrName>
                                        </p:attrNameLst>
                                      </p:cBhvr>
                                      <p:tavLst>
                                        <p:tav tm="0">
                                          <p:val>
                                            <p:strVal val="0-#ppt_w/2"/>
                                          </p:val>
                                        </p:tav>
                                        <p:tav tm="100000">
                                          <p:val>
                                            <p:strVal val="#ppt_x"/>
                                          </p:val>
                                        </p:tav>
                                      </p:tavLst>
                                    </p:anim>
                                    <p:anim calcmode="lin" valueType="num">
                                      <p:cBhvr additive="base">
                                        <p:cTn id="46" dur="500" fill="hold"/>
                                        <p:tgtEl>
                                          <p:spTgt spid="12"/>
                                        </p:tgtEl>
                                        <p:attrNameLst>
                                          <p:attrName>ppt_y</p:attrName>
                                        </p:attrNameLst>
                                      </p:cBhvr>
                                      <p:tavLst>
                                        <p:tav tm="0">
                                          <p:val>
                                            <p:strVal val="#ppt_y"/>
                                          </p:val>
                                        </p:tav>
                                        <p:tav tm="100000">
                                          <p:val>
                                            <p:strVal val="#ppt_y"/>
                                          </p:val>
                                        </p:tav>
                                      </p:tavLst>
                                    </p:anim>
                                  </p:childTnLst>
                                </p:cTn>
                              </p:par>
                              <p:par>
                                <p:cTn id="47" presetID="2" presetClass="entr" presetSubtype="8" fill="hold" nodeType="withEffect">
                                  <p:stCondLst>
                                    <p:cond delay="0"/>
                                  </p:stCondLst>
                                  <p:childTnLst>
                                    <p:set>
                                      <p:cBhvr>
                                        <p:cTn id="48" dur="1" fill="hold">
                                          <p:stCondLst>
                                            <p:cond delay="0"/>
                                          </p:stCondLst>
                                        </p:cTn>
                                        <p:tgtEl>
                                          <p:spTgt spid="25"/>
                                        </p:tgtEl>
                                        <p:attrNameLst>
                                          <p:attrName>style.visibility</p:attrName>
                                        </p:attrNameLst>
                                      </p:cBhvr>
                                      <p:to>
                                        <p:strVal val="visible"/>
                                      </p:to>
                                    </p:set>
                                    <p:anim calcmode="lin" valueType="num">
                                      <p:cBhvr additive="base">
                                        <p:cTn id="49" dur="500" fill="hold"/>
                                        <p:tgtEl>
                                          <p:spTgt spid="25"/>
                                        </p:tgtEl>
                                        <p:attrNameLst>
                                          <p:attrName>ppt_x</p:attrName>
                                        </p:attrNameLst>
                                      </p:cBhvr>
                                      <p:tavLst>
                                        <p:tav tm="0">
                                          <p:val>
                                            <p:strVal val="0-#ppt_w/2"/>
                                          </p:val>
                                        </p:tav>
                                        <p:tav tm="100000">
                                          <p:val>
                                            <p:strVal val="#ppt_x"/>
                                          </p:val>
                                        </p:tav>
                                      </p:tavLst>
                                    </p:anim>
                                    <p:anim calcmode="lin" valueType="num">
                                      <p:cBhvr additive="base">
                                        <p:cTn id="50" dur="500" fill="hold"/>
                                        <p:tgtEl>
                                          <p:spTgt spid="25"/>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0"/>
                                  </p:stCondLst>
                                  <p:childTnLst>
                                    <p:set>
                                      <p:cBhvr>
                                        <p:cTn id="52" dur="1" fill="hold">
                                          <p:stCondLst>
                                            <p:cond delay="0"/>
                                          </p:stCondLst>
                                        </p:cTn>
                                        <p:tgtEl>
                                          <p:spTgt spid="28"/>
                                        </p:tgtEl>
                                        <p:attrNameLst>
                                          <p:attrName>style.visibility</p:attrName>
                                        </p:attrNameLst>
                                      </p:cBhvr>
                                      <p:to>
                                        <p:strVal val="visible"/>
                                      </p:to>
                                    </p:set>
                                    <p:anim calcmode="lin" valueType="num">
                                      <p:cBhvr additive="base">
                                        <p:cTn id="53" dur="500" fill="hold"/>
                                        <p:tgtEl>
                                          <p:spTgt spid="28"/>
                                        </p:tgtEl>
                                        <p:attrNameLst>
                                          <p:attrName>ppt_x</p:attrName>
                                        </p:attrNameLst>
                                      </p:cBhvr>
                                      <p:tavLst>
                                        <p:tav tm="0">
                                          <p:val>
                                            <p:strVal val="0-#ppt_w/2"/>
                                          </p:val>
                                        </p:tav>
                                        <p:tav tm="100000">
                                          <p:val>
                                            <p:strVal val="#ppt_x"/>
                                          </p:val>
                                        </p:tav>
                                      </p:tavLst>
                                    </p:anim>
                                    <p:anim calcmode="lin" valueType="num">
                                      <p:cBhvr additive="base">
                                        <p:cTn id="54"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8" fill="hold" grpId="0" nodeType="click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additive="base">
                                        <p:cTn id="59" dur="500" fill="hold"/>
                                        <p:tgtEl>
                                          <p:spTgt spid="13"/>
                                        </p:tgtEl>
                                        <p:attrNameLst>
                                          <p:attrName>ppt_x</p:attrName>
                                        </p:attrNameLst>
                                      </p:cBhvr>
                                      <p:tavLst>
                                        <p:tav tm="0">
                                          <p:val>
                                            <p:strVal val="0-#ppt_w/2"/>
                                          </p:val>
                                        </p:tav>
                                        <p:tav tm="100000">
                                          <p:val>
                                            <p:strVal val="#ppt_x"/>
                                          </p:val>
                                        </p:tav>
                                      </p:tavLst>
                                    </p:anim>
                                    <p:anim calcmode="lin" valueType="num">
                                      <p:cBhvr additive="base">
                                        <p:cTn id="60" dur="500" fill="hold"/>
                                        <p:tgtEl>
                                          <p:spTgt spid="13"/>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stCondLst>
                                    <p:cond delay="0"/>
                                  </p:stCondLst>
                                  <p:childTnLst>
                                    <p:set>
                                      <p:cBhvr>
                                        <p:cTn id="62" dur="1" fill="hold">
                                          <p:stCondLst>
                                            <p:cond delay="0"/>
                                          </p:stCondLst>
                                        </p:cTn>
                                        <p:tgtEl>
                                          <p:spTgt spid="14"/>
                                        </p:tgtEl>
                                        <p:attrNameLst>
                                          <p:attrName>style.visibility</p:attrName>
                                        </p:attrNameLst>
                                      </p:cBhvr>
                                      <p:to>
                                        <p:strVal val="visible"/>
                                      </p:to>
                                    </p:set>
                                    <p:anim calcmode="lin" valueType="num">
                                      <p:cBhvr additive="base">
                                        <p:cTn id="63" dur="500" fill="hold"/>
                                        <p:tgtEl>
                                          <p:spTgt spid="14"/>
                                        </p:tgtEl>
                                        <p:attrNameLst>
                                          <p:attrName>ppt_x</p:attrName>
                                        </p:attrNameLst>
                                      </p:cBhvr>
                                      <p:tavLst>
                                        <p:tav tm="0">
                                          <p:val>
                                            <p:strVal val="0-#ppt_w/2"/>
                                          </p:val>
                                        </p:tav>
                                        <p:tav tm="100000">
                                          <p:val>
                                            <p:strVal val="#ppt_x"/>
                                          </p:val>
                                        </p:tav>
                                      </p:tavLst>
                                    </p:anim>
                                    <p:anim calcmode="lin" valueType="num">
                                      <p:cBhvr additive="base">
                                        <p:cTn id="64" dur="500" fill="hold"/>
                                        <p:tgtEl>
                                          <p:spTgt spid="14"/>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cBhvr additive="base">
                                        <p:cTn id="67" dur="500" fill="hold"/>
                                        <p:tgtEl>
                                          <p:spTgt spid="22"/>
                                        </p:tgtEl>
                                        <p:attrNameLst>
                                          <p:attrName>ppt_x</p:attrName>
                                        </p:attrNameLst>
                                      </p:cBhvr>
                                      <p:tavLst>
                                        <p:tav tm="0">
                                          <p:val>
                                            <p:strVal val="0-#ppt_w/2"/>
                                          </p:val>
                                        </p:tav>
                                        <p:tav tm="100000">
                                          <p:val>
                                            <p:strVal val="#ppt_x"/>
                                          </p:val>
                                        </p:tav>
                                      </p:tavLst>
                                    </p:anim>
                                    <p:anim calcmode="lin" valueType="num">
                                      <p:cBhvr additive="base">
                                        <p:cTn id="68"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 grpId="0" animBg="1"/>
      <p:bldP spid="6" grpId="0"/>
      <p:bldP spid="9" grpId="0"/>
      <p:bldP spid="11" grpId="0" animBg="1"/>
      <p:bldP spid="20" grpId="0"/>
      <p:bldP spid="12" grpId="0" animBg="1"/>
      <p:bldP spid="28" grpId="0"/>
      <p:bldP spid="13" grpId="0" animBg="1"/>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lowchart: Delay 22">
            <a:extLst>
              <a:ext uri="{FF2B5EF4-FFF2-40B4-BE49-F238E27FC236}">
                <a16:creationId xmlns:a16="http://schemas.microsoft.com/office/drawing/2014/main" id="{73193CA7-02C4-66BE-1637-21A6F2302FCF}"/>
              </a:ext>
            </a:extLst>
          </p:cNvPr>
          <p:cNvSpPr/>
          <p:nvPr/>
        </p:nvSpPr>
        <p:spPr>
          <a:xfrm>
            <a:off x="0" y="31173"/>
            <a:ext cx="7394694" cy="10316441"/>
          </a:xfrm>
          <a:prstGeom prst="flowChartDelay">
            <a:avLst/>
          </a:prstGeom>
          <a:solidFill>
            <a:schemeClr val="bg1"/>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6"/>
          <p:cNvSpPr txBox="1"/>
          <p:nvPr/>
        </p:nvSpPr>
        <p:spPr>
          <a:xfrm>
            <a:off x="0" y="4404836"/>
            <a:ext cx="6100732" cy="1477328"/>
          </a:xfrm>
          <a:prstGeom prst="rect">
            <a:avLst/>
          </a:prstGeom>
        </p:spPr>
        <p:txBody>
          <a:bodyPr wrap="square" lIns="0" tIns="0" rIns="0" bIns="0" rtlCol="0" anchor="t">
            <a:spAutoFit/>
          </a:bodyPr>
          <a:lstStyle/>
          <a:p>
            <a:pPr algn="ctr"/>
            <a:r>
              <a:rPr lang="en-US" sz="9600" b="1">
                <a:solidFill>
                  <a:schemeClr val="accent2"/>
                </a:solidFill>
                <a:latin typeface="Arial" panose="020B0604020202020204" pitchFamily="34" charset="0"/>
                <a:cs typeface="Arial" panose="020B0604020202020204" pitchFamily="34" charset="0"/>
              </a:rPr>
              <a:t>Phần 1</a:t>
            </a:r>
          </a:p>
        </p:txBody>
      </p:sp>
      <p:sp>
        <p:nvSpPr>
          <p:cNvPr id="7" name="TextBox 6">
            <a:extLst>
              <a:ext uri="{FF2B5EF4-FFF2-40B4-BE49-F238E27FC236}">
                <a16:creationId xmlns:a16="http://schemas.microsoft.com/office/drawing/2014/main" id="{9E222865-134F-A463-08D6-42CB1294C3E3}"/>
              </a:ext>
            </a:extLst>
          </p:cNvPr>
          <p:cNvSpPr txBox="1"/>
          <p:nvPr/>
        </p:nvSpPr>
        <p:spPr>
          <a:xfrm>
            <a:off x="7848600" y="3373511"/>
            <a:ext cx="10210800" cy="3631763"/>
          </a:xfrm>
          <a:prstGeom prst="rect">
            <a:avLst/>
          </a:prstGeom>
          <a:noFill/>
        </p:spPr>
        <p:txBody>
          <a:bodyPr wrap="square" rtlCol="0">
            <a:spAutoFit/>
          </a:bodyPr>
          <a:lstStyle/>
          <a:p>
            <a:pPr algn="ctr"/>
            <a:r>
              <a:rPr lang="en-US" sz="11500" b="1">
                <a:latin typeface="Arial" panose="020B0604020202020204" pitchFamily="34" charset="0"/>
                <a:cs typeface="Arial" panose="020B0604020202020204" pitchFamily="34" charset="0"/>
              </a:rPr>
              <a:t>TỔNG QUAN ĐỀ TÀI</a:t>
            </a:r>
            <a:endParaRPr lang="vi-VN" sz="11500" b="1">
              <a:latin typeface="Arial" panose="020B0604020202020204" pitchFamily="34" charset="0"/>
              <a:cs typeface="Arial" panose="020B0604020202020204" pitchFamily="34" charset="0"/>
            </a:endParaRPr>
          </a:p>
        </p:txBody>
      </p:sp>
      <p:sp>
        <p:nvSpPr>
          <p:cNvPr id="8" name="Block Arc 7">
            <a:extLst>
              <a:ext uri="{FF2B5EF4-FFF2-40B4-BE49-F238E27FC236}">
                <a16:creationId xmlns:a16="http://schemas.microsoft.com/office/drawing/2014/main" id="{A360B192-DD8B-67E5-830E-5EB7BAA7BF62}"/>
              </a:ext>
            </a:extLst>
          </p:cNvPr>
          <p:cNvSpPr/>
          <p:nvPr/>
        </p:nvSpPr>
        <p:spPr>
          <a:xfrm>
            <a:off x="-3596640" y="-1110095"/>
            <a:ext cx="10991334" cy="12578195"/>
          </a:xfrm>
          <a:prstGeom prst="blockArc">
            <a:avLst>
              <a:gd name="adj1" fmla="val 17111460"/>
              <a:gd name="adj2" fmla="val 4376217"/>
              <a:gd name="adj3" fmla="val 7422"/>
            </a:avLst>
          </a:prstGeom>
          <a:solidFill>
            <a:schemeClr val="accent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2348214974"/>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791F5EE-73D6-B52B-FCF7-449BCFC49F60}"/>
              </a:ext>
            </a:extLst>
          </p:cNvPr>
          <p:cNvSpPr/>
          <p:nvPr/>
        </p:nvSpPr>
        <p:spPr>
          <a:xfrm>
            <a:off x="457200" y="419100"/>
            <a:ext cx="7315200" cy="1007934"/>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9">
            <a:extLst>
              <a:ext uri="{FF2B5EF4-FFF2-40B4-BE49-F238E27FC236}">
                <a16:creationId xmlns:a16="http://schemas.microsoft.com/office/drawing/2014/main" id="{60C2AF91-B913-7583-C06F-910F306DF00A}"/>
              </a:ext>
            </a:extLst>
          </p:cNvPr>
          <p:cNvSpPr txBox="1"/>
          <p:nvPr/>
        </p:nvSpPr>
        <p:spPr>
          <a:xfrm>
            <a:off x="457200" y="624235"/>
            <a:ext cx="7315200" cy="597664"/>
          </a:xfrm>
          <a:prstGeom prst="rect">
            <a:avLst/>
          </a:prstGeom>
        </p:spPr>
        <p:txBody>
          <a:bodyPr wrap="square" lIns="0" tIns="0" rIns="0" bIns="0" rtlCol="0" anchor="t">
            <a:spAutoFit/>
          </a:bodyPr>
          <a:lstStyle/>
          <a:p>
            <a:pPr algn="ctr">
              <a:lnSpc>
                <a:spcPts val="4967"/>
              </a:lnSpc>
            </a:pPr>
            <a:r>
              <a:rPr lang="en-US" sz="4000">
                <a:solidFill>
                  <a:schemeClr val="bg2"/>
                </a:solidFill>
                <a:latin typeface="Arial" panose="020B0604020202020204" pitchFamily="34" charset="0"/>
                <a:cs typeface="Arial" panose="020B0604020202020204" pitchFamily="34" charset="0"/>
              </a:rPr>
              <a:t>Giới thiệu tổng quan</a:t>
            </a:r>
          </a:p>
        </p:txBody>
      </p:sp>
      <p:grpSp>
        <p:nvGrpSpPr>
          <p:cNvPr id="5" name="Google Shape;578;p5">
            <a:extLst>
              <a:ext uri="{FF2B5EF4-FFF2-40B4-BE49-F238E27FC236}">
                <a16:creationId xmlns:a16="http://schemas.microsoft.com/office/drawing/2014/main" id="{09001AFA-B749-8800-FECE-95CAE537158F}"/>
              </a:ext>
            </a:extLst>
          </p:cNvPr>
          <p:cNvGrpSpPr/>
          <p:nvPr/>
        </p:nvGrpSpPr>
        <p:grpSpPr>
          <a:xfrm>
            <a:off x="9823180" y="1876460"/>
            <a:ext cx="8015452" cy="4638639"/>
            <a:chOff x="5472720" y="1306800"/>
            <a:chExt cx="6033600" cy="2094120"/>
          </a:xfrm>
        </p:grpSpPr>
        <p:sp>
          <p:nvSpPr>
            <p:cNvPr id="7" name="Google Shape;579;p5">
              <a:extLst>
                <a:ext uri="{FF2B5EF4-FFF2-40B4-BE49-F238E27FC236}">
                  <a16:creationId xmlns:a16="http://schemas.microsoft.com/office/drawing/2014/main" id="{515B405D-317B-553B-D70F-CFE36AC0CCBE}"/>
                </a:ext>
              </a:extLst>
            </p:cNvPr>
            <p:cNvSpPr/>
            <p:nvPr/>
          </p:nvSpPr>
          <p:spPr>
            <a:xfrm>
              <a:off x="5472720" y="1306800"/>
              <a:ext cx="6033600" cy="2094120"/>
            </a:xfrm>
            <a:prstGeom prst="rect">
              <a:avLst/>
            </a:pr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8" name="Google Shape;580;p5">
              <a:extLst>
                <a:ext uri="{FF2B5EF4-FFF2-40B4-BE49-F238E27FC236}">
                  <a16:creationId xmlns:a16="http://schemas.microsoft.com/office/drawing/2014/main" id="{C43425B9-8C5C-81C2-D830-419E444AE3CD}"/>
                </a:ext>
              </a:extLst>
            </p:cNvPr>
            <p:cNvSpPr/>
            <p:nvPr/>
          </p:nvSpPr>
          <p:spPr>
            <a:xfrm>
              <a:off x="5649781" y="1353011"/>
              <a:ext cx="5678566" cy="1941811"/>
            </a:xfrm>
            <a:prstGeom prst="rect">
              <a:avLst/>
            </a:prstGeom>
            <a:noFill/>
            <a:ln>
              <a:noFill/>
            </a:ln>
          </p:spPr>
          <p:txBody>
            <a:bodyPr spcFirstLastPara="1" wrap="square" lIns="90000" tIns="45000" rIns="90000" bIns="45000" anchor="t" anchorCtr="0">
              <a:spAutoFit/>
            </a:bodyPr>
            <a:lstStyle/>
            <a:p>
              <a:pPr algn="just">
                <a:lnSpc>
                  <a:spcPct val="120000"/>
                </a:lnSpc>
              </a:pPr>
              <a:r>
                <a:rPr lang="vi-VN" sz="3800" dirty="0">
                  <a:ea typeface="DengXian" panose="02010600030101010101" pitchFamily="2" charset="-122"/>
                  <a:cs typeface="Cordia New" panose="020B0304020202020204" pitchFamily="34" charset="-34"/>
                </a:rPr>
                <a:t>Website </a:t>
              </a:r>
              <a:r>
                <a:rPr lang="vi-VN" sz="3800" dirty="0">
                  <a:effectLst/>
                  <a:ea typeface="DengXian" panose="02010600030101010101" pitchFamily="2" charset="-122"/>
                  <a:cs typeface="Cordia New" panose="020B0304020202020204" pitchFamily="34" charset="-34"/>
                </a:rPr>
                <a:t>bán đồ thể thao </a:t>
              </a:r>
              <a:r>
                <a:rPr lang="vi-VN" sz="3800" dirty="0">
                  <a:ea typeface="DengXian" panose="02010600030101010101" pitchFamily="2" charset="-122"/>
                  <a:cs typeface="Cordia New" panose="020B0304020202020204" pitchFamily="34" charset="-34"/>
                </a:rPr>
                <a:t>được </a:t>
              </a:r>
              <a:r>
                <a:rPr lang="vi-VN" sz="3800" dirty="0">
                  <a:effectLst/>
                  <a:ea typeface="DengXian" panose="02010600030101010101" pitchFamily="2" charset="-122"/>
                  <a:cs typeface="Cordia New" panose="020B0304020202020204" pitchFamily="34" charset="-34"/>
                </a:rPr>
                <a:t>xây dựng để tạo ra một giao diện trực quan và hấp dẫn cho khách hàng, giúp họ dễ dàng tìm kiếm và lựa chọn các sản phẩm phù hợp cho nhu cầu của bản thân.</a:t>
              </a:r>
            </a:p>
          </p:txBody>
        </p:sp>
      </p:grpSp>
      <p:pic>
        <p:nvPicPr>
          <p:cNvPr id="10" name="Picture 9">
            <a:extLst>
              <a:ext uri="{FF2B5EF4-FFF2-40B4-BE49-F238E27FC236}">
                <a16:creationId xmlns:a16="http://schemas.microsoft.com/office/drawing/2014/main" id="{A32CB047-5EAD-84BE-11A0-2700399255F9}"/>
              </a:ext>
            </a:extLst>
          </p:cNvPr>
          <p:cNvPicPr>
            <a:picLocks noChangeAspect="1"/>
          </p:cNvPicPr>
          <p:nvPr/>
        </p:nvPicPr>
        <p:blipFill rotWithShape="1">
          <a:blip r:embed="rId2"/>
          <a:srcRect r="7929"/>
          <a:stretch/>
        </p:blipFill>
        <p:spPr>
          <a:xfrm>
            <a:off x="464607" y="6515099"/>
            <a:ext cx="7403344" cy="3429001"/>
          </a:xfrm>
          <a:prstGeom prst="rect">
            <a:avLst/>
          </a:prstGeom>
        </p:spPr>
      </p:pic>
      <p:pic>
        <p:nvPicPr>
          <p:cNvPr id="12" name="Picture 11">
            <a:extLst>
              <a:ext uri="{FF2B5EF4-FFF2-40B4-BE49-F238E27FC236}">
                <a16:creationId xmlns:a16="http://schemas.microsoft.com/office/drawing/2014/main" id="{AB42AC67-BB19-9A1F-DDA2-76D46856C468}"/>
              </a:ext>
            </a:extLst>
          </p:cNvPr>
          <p:cNvPicPr>
            <a:picLocks noChangeAspect="1"/>
          </p:cNvPicPr>
          <p:nvPr/>
        </p:nvPicPr>
        <p:blipFill rotWithShape="1">
          <a:blip r:embed="rId3"/>
          <a:srcRect l="1178" r="790"/>
          <a:stretch/>
        </p:blipFill>
        <p:spPr>
          <a:xfrm>
            <a:off x="7867952" y="6515099"/>
            <a:ext cx="9970680" cy="3447134"/>
          </a:xfrm>
          <a:prstGeom prst="rect">
            <a:avLst/>
          </a:prstGeom>
        </p:spPr>
      </p:pic>
      <p:pic>
        <p:nvPicPr>
          <p:cNvPr id="2" name="Picture 1">
            <a:extLst>
              <a:ext uri="{FF2B5EF4-FFF2-40B4-BE49-F238E27FC236}">
                <a16:creationId xmlns:a16="http://schemas.microsoft.com/office/drawing/2014/main" id="{348A84E7-1468-7DEB-D6FA-D95E7CBD976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9368" y="1978821"/>
            <a:ext cx="9456632" cy="4536278"/>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inVertical)">
                                      <p:cBhvr>
                                        <p:cTn id="10" dur="500"/>
                                        <p:tgtEl>
                                          <p:spTgt spid="10"/>
                                        </p:tgtEl>
                                      </p:cBhvr>
                                    </p:animEffect>
                                  </p:childTnLst>
                                </p:cTn>
                              </p:par>
                              <p:par>
                                <p:cTn id="11" presetID="16" presetClass="entr" presetSubtype="21"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barn(inVertical)">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791F5EE-73D6-B52B-FCF7-449BCFC49F60}"/>
              </a:ext>
            </a:extLst>
          </p:cNvPr>
          <p:cNvSpPr/>
          <p:nvPr/>
        </p:nvSpPr>
        <p:spPr>
          <a:xfrm>
            <a:off x="457200" y="419100"/>
            <a:ext cx="7315200" cy="1007934"/>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9">
            <a:extLst>
              <a:ext uri="{FF2B5EF4-FFF2-40B4-BE49-F238E27FC236}">
                <a16:creationId xmlns:a16="http://schemas.microsoft.com/office/drawing/2014/main" id="{60C2AF91-B913-7583-C06F-910F306DF00A}"/>
              </a:ext>
            </a:extLst>
          </p:cNvPr>
          <p:cNvSpPr txBox="1"/>
          <p:nvPr/>
        </p:nvSpPr>
        <p:spPr>
          <a:xfrm>
            <a:off x="457200" y="621489"/>
            <a:ext cx="7315200" cy="597664"/>
          </a:xfrm>
          <a:prstGeom prst="rect">
            <a:avLst/>
          </a:prstGeom>
        </p:spPr>
        <p:txBody>
          <a:bodyPr wrap="square" lIns="0" tIns="0" rIns="0" bIns="0" rtlCol="0" anchor="t">
            <a:spAutoFit/>
          </a:bodyPr>
          <a:lstStyle/>
          <a:p>
            <a:pPr algn="ctr">
              <a:lnSpc>
                <a:spcPts val="4967"/>
              </a:lnSpc>
            </a:pPr>
            <a:r>
              <a:rPr lang="en-US" sz="4000">
                <a:solidFill>
                  <a:schemeClr val="bg2"/>
                </a:solidFill>
                <a:latin typeface="Arial" panose="020B0604020202020204" pitchFamily="34" charset="0"/>
                <a:cs typeface="Arial" panose="020B0604020202020204" pitchFamily="34" charset="0"/>
              </a:rPr>
              <a:t>Lý do chọn đề tài</a:t>
            </a:r>
          </a:p>
        </p:txBody>
      </p:sp>
      <p:grpSp>
        <p:nvGrpSpPr>
          <p:cNvPr id="9" name="Google Shape;592;p6">
            <a:extLst>
              <a:ext uri="{FF2B5EF4-FFF2-40B4-BE49-F238E27FC236}">
                <a16:creationId xmlns:a16="http://schemas.microsoft.com/office/drawing/2014/main" id="{FAD7E965-ABE1-EB65-68DE-787764DEB674}"/>
              </a:ext>
            </a:extLst>
          </p:cNvPr>
          <p:cNvGrpSpPr/>
          <p:nvPr/>
        </p:nvGrpSpPr>
        <p:grpSpPr>
          <a:xfrm>
            <a:off x="914400" y="2402232"/>
            <a:ext cx="4544720" cy="3684074"/>
            <a:chOff x="4560095" y="2828924"/>
            <a:chExt cx="3071810" cy="2276476"/>
          </a:xfrm>
        </p:grpSpPr>
        <p:sp>
          <p:nvSpPr>
            <p:cNvPr id="13" name="Google Shape;593;p6">
              <a:extLst>
                <a:ext uri="{FF2B5EF4-FFF2-40B4-BE49-F238E27FC236}">
                  <a16:creationId xmlns:a16="http://schemas.microsoft.com/office/drawing/2014/main" id="{FAC52852-9DE1-4901-DF1D-4BCFDD774473}"/>
                </a:ext>
              </a:extLst>
            </p:cNvPr>
            <p:cNvSpPr/>
            <p:nvPr/>
          </p:nvSpPr>
          <p:spPr>
            <a:xfrm>
              <a:off x="4591709" y="2842282"/>
              <a:ext cx="3011656" cy="2249761"/>
            </a:xfrm>
            <a:prstGeom prst="rect">
              <a:avLst/>
            </a:prstGeom>
            <a:solidFill>
              <a:schemeClr val="lt1"/>
            </a:solidFill>
            <a:ln>
              <a:noFill/>
            </a:ln>
            <a:effectLst>
              <a:outerShdw blurRad="76200" sx="102000" sy="102000" algn="ctr" rotWithShape="0">
                <a:srgbClr val="3F3F3F">
                  <a:alpha val="2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imes New Roman" panose="02020603050405020304" pitchFamily="18" charset="0"/>
                <a:cs typeface="Times New Roman" panose="02020603050405020304" pitchFamily="18" charset="0"/>
                <a:sym typeface="Arial"/>
              </a:endParaRPr>
            </a:p>
          </p:txBody>
        </p:sp>
        <p:sp>
          <p:nvSpPr>
            <p:cNvPr id="15" name="Google Shape;594;p6">
              <a:extLst>
                <a:ext uri="{FF2B5EF4-FFF2-40B4-BE49-F238E27FC236}">
                  <a16:creationId xmlns:a16="http://schemas.microsoft.com/office/drawing/2014/main" id="{D6609215-EABF-D66D-B39D-97B66B586A6D}"/>
                </a:ext>
              </a:extLst>
            </p:cNvPr>
            <p:cNvSpPr txBox="1"/>
            <p:nvPr/>
          </p:nvSpPr>
          <p:spPr>
            <a:xfrm>
              <a:off x="4752687" y="3525680"/>
              <a:ext cx="2689700" cy="13883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vi-VN" sz="2800" dirty="0">
                  <a:effectLst/>
                  <a:ea typeface="DengXian" panose="02010600030101010101" pitchFamily="2" charset="-122"/>
                  <a:cs typeface="Cordia New" panose="020B0304020202020204" pitchFamily="34" charset="-34"/>
                </a:rPr>
                <a:t>Hiện nay, giá thuê mặt bằng kinh doanh đang tăng cao,gây khó khăn trong việc cân bằng chi phí khi mở cửa hàng.</a:t>
              </a:r>
              <a:endParaRPr sz="3200" b="1" dirty="0">
                <a:solidFill>
                  <a:schemeClr val="dk1"/>
                </a:solidFill>
                <a:ea typeface="Times New Roman"/>
                <a:cs typeface="Times New Roman" panose="02020603050405020304" pitchFamily="18" charset="0"/>
                <a:sym typeface="Times New Roman"/>
              </a:endParaRPr>
            </a:p>
          </p:txBody>
        </p:sp>
        <p:cxnSp>
          <p:nvCxnSpPr>
            <p:cNvPr id="16" name="Google Shape;595;p6">
              <a:extLst>
                <a:ext uri="{FF2B5EF4-FFF2-40B4-BE49-F238E27FC236}">
                  <a16:creationId xmlns:a16="http://schemas.microsoft.com/office/drawing/2014/main" id="{A6F846A5-37B7-9975-F0FE-D9C0E590B97E}"/>
                </a:ext>
              </a:extLst>
            </p:cNvPr>
            <p:cNvCxnSpPr/>
            <p:nvPr/>
          </p:nvCxnSpPr>
          <p:spPr>
            <a:xfrm>
              <a:off x="4560095" y="2828924"/>
              <a:ext cx="0" cy="1138238"/>
            </a:xfrm>
            <a:prstGeom prst="straightConnector1">
              <a:avLst/>
            </a:prstGeom>
            <a:noFill/>
            <a:ln w="38100" cap="flat" cmpd="sng">
              <a:solidFill>
                <a:srgbClr val="FFA956"/>
              </a:solidFill>
              <a:prstDash val="solid"/>
              <a:miter lim="8000"/>
              <a:headEnd type="none" w="sm" len="sm"/>
              <a:tailEnd type="none" w="sm" len="sm"/>
            </a:ln>
          </p:spPr>
        </p:cxnSp>
        <p:cxnSp>
          <p:nvCxnSpPr>
            <p:cNvPr id="17" name="Google Shape;597;p6">
              <a:extLst>
                <a:ext uri="{FF2B5EF4-FFF2-40B4-BE49-F238E27FC236}">
                  <a16:creationId xmlns:a16="http://schemas.microsoft.com/office/drawing/2014/main" id="{CB1C6FE5-4A07-7BF4-4440-473EE868CFA3}"/>
                </a:ext>
              </a:extLst>
            </p:cNvPr>
            <p:cNvCxnSpPr/>
            <p:nvPr/>
          </p:nvCxnSpPr>
          <p:spPr>
            <a:xfrm rot="10800000">
              <a:off x="7631905" y="3967162"/>
              <a:ext cx="0" cy="1138238"/>
            </a:xfrm>
            <a:prstGeom prst="straightConnector1">
              <a:avLst/>
            </a:prstGeom>
            <a:noFill/>
            <a:ln w="38100" cap="flat" cmpd="sng">
              <a:solidFill>
                <a:srgbClr val="FFA956"/>
              </a:solidFill>
              <a:prstDash val="solid"/>
              <a:miter lim="8000"/>
              <a:headEnd type="none" w="sm" len="sm"/>
              <a:tailEnd type="none" w="sm" len="sm"/>
            </a:ln>
          </p:spPr>
        </p:cxnSp>
        <p:sp>
          <p:nvSpPr>
            <p:cNvPr id="18" name="Google Shape;599;p6">
              <a:extLst>
                <a:ext uri="{FF2B5EF4-FFF2-40B4-BE49-F238E27FC236}">
                  <a16:creationId xmlns:a16="http://schemas.microsoft.com/office/drawing/2014/main" id="{7371B26A-251E-EFA8-A240-B9CBF0330937}"/>
                </a:ext>
              </a:extLst>
            </p:cNvPr>
            <p:cNvSpPr/>
            <p:nvPr/>
          </p:nvSpPr>
          <p:spPr>
            <a:xfrm>
              <a:off x="5802627" y="2896852"/>
              <a:ext cx="513426" cy="566987"/>
            </a:xfrm>
            <a:custGeom>
              <a:avLst/>
              <a:gdLst/>
              <a:ahLst/>
              <a:cxnLst/>
              <a:rect l="l" t="t" r="r" b="b"/>
              <a:pathLst>
                <a:path w="604" h="619" extrusionOk="0">
                  <a:moveTo>
                    <a:pt x="250" y="251"/>
                  </a:moveTo>
                  <a:lnTo>
                    <a:pt x="250" y="251"/>
                  </a:lnTo>
                  <a:cubicBezTo>
                    <a:pt x="265" y="251"/>
                    <a:pt x="279" y="236"/>
                    <a:pt x="279" y="221"/>
                  </a:cubicBezTo>
                  <a:cubicBezTo>
                    <a:pt x="279" y="206"/>
                    <a:pt x="265" y="192"/>
                    <a:pt x="250" y="192"/>
                  </a:cubicBezTo>
                  <a:cubicBezTo>
                    <a:pt x="235" y="192"/>
                    <a:pt x="220" y="206"/>
                    <a:pt x="220" y="221"/>
                  </a:cubicBezTo>
                  <a:cubicBezTo>
                    <a:pt x="220" y="236"/>
                    <a:pt x="235" y="251"/>
                    <a:pt x="250" y="251"/>
                  </a:cubicBezTo>
                  <a:close/>
                  <a:moveTo>
                    <a:pt x="132" y="251"/>
                  </a:moveTo>
                  <a:lnTo>
                    <a:pt x="132" y="251"/>
                  </a:lnTo>
                  <a:cubicBezTo>
                    <a:pt x="147" y="251"/>
                    <a:pt x="162" y="236"/>
                    <a:pt x="162" y="221"/>
                  </a:cubicBezTo>
                  <a:cubicBezTo>
                    <a:pt x="162" y="206"/>
                    <a:pt x="147" y="192"/>
                    <a:pt x="132" y="192"/>
                  </a:cubicBezTo>
                  <a:cubicBezTo>
                    <a:pt x="117" y="192"/>
                    <a:pt x="103" y="206"/>
                    <a:pt x="103" y="221"/>
                  </a:cubicBezTo>
                  <a:cubicBezTo>
                    <a:pt x="103" y="236"/>
                    <a:pt x="117" y="251"/>
                    <a:pt x="132" y="251"/>
                  </a:cubicBezTo>
                  <a:close/>
                  <a:moveTo>
                    <a:pt x="367" y="251"/>
                  </a:moveTo>
                  <a:lnTo>
                    <a:pt x="367" y="251"/>
                  </a:lnTo>
                  <a:cubicBezTo>
                    <a:pt x="383" y="251"/>
                    <a:pt x="397" y="236"/>
                    <a:pt x="397" y="221"/>
                  </a:cubicBezTo>
                  <a:cubicBezTo>
                    <a:pt x="397" y="206"/>
                    <a:pt x="383" y="192"/>
                    <a:pt x="367" y="192"/>
                  </a:cubicBezTo>
                  <a:cubicBezTo>
                    <a:pt x="353" y="192"/>
                    <a:pt x="338" y="206"/>
                    <a:pt x="338" y="221"/>
                  </a:cubicBezTo>
                  <a:cubicBezTo>
                    <a:pt x="338" y="236"/>
                    <a:pt x="353" y="251"/>
                    <a:pt x="367" y="251"/>
                  </a:cubicBezTo>
                  <a:close/>
                  <a:moveTo>
                    <a:pt x="530" y="177"/>
                  </a:moveTo>
                  <a:lnTo>
                    <a:pt x="530" y="177"/>
                  </a:lnTo>
                  <a:lnTo>
                    <a:pt x="530" y="192"/>
                  </a:lnTo>
                  <a:cubicBezTo>
                    <a:pt x="530" y="206"/>
                    <a:pt x="530" y="221"/>
                    <a:pt x="530" y="221"/>
                  </a:cubicBezTo>
                  <a:cubicBezTo>
                    <a:pt x="559" y="265"/>
                    <a:pt x="574" y="295"/>
                    <a:pt x="574" y="339"/>
                  </a:cubicBezTo>
                  <a:cubicBezTo>
                    <a:pt x="574" y="398"/>
                    <a:pt x="530" y="457"/>
                    <a:pt x="471" y="501"/>
                  </a:cubicBezTo>
                  <a:cubicBezTo>
                    <a:pt x="471" y="560"/>
                    <a:pt x="471" y="560"/>
                    <a:pt x="471" y="560"/>
                  </a:cubicBezTo>
                  <a:cubicBezTo>
                    <a:pt x="397" y="516"/>
                    <a:pt x="397" y="516"/>
                    <a:pt x="397" y="516"/>
                  </a:cubicBezTo>
                  <a:cubicBezTo>
                    <a:pt x="383" y="530"/>
                    <a:pt x="367" y="530"/>
                    <a:pt x="353" y="530"/>
                  </a:cubicBezTo>
                  <a:cubicBezTo>
                    <a:pt x="309" y="530"/>
                    <a:pt x="279" y="516"/>
                    <a:pt x="235" y="486"/>
                  </a:cubicBezTo>
                  <a:cubicBezTo>
                    <a:pt x="220" y="486"/>
                    <a:pt x="220" y="486"/>
                    <a:pt x="206" y="486"/>
                  </a:cubicBezTo>
                  <a:cubicBezTo>
                    <a:pt x="191" y="486"/>
                    <a:pt x="191" y="486"/>
                    <a:pt x="176" y="486"/>
                  </a:cubicBezTo>
                  <a:cubicBezTo>
                    <a:pt x="235" y="530"/>
                    <a:pt x="279" y="560"/>
                    <a:pt x="353" y="560"/>
                  </a:cubicBezTo>
                  <a:cubicBezTo>
                    <a:pt x="367" y="560"/>
                    <a:pt x="383" y="560"/>
                    <a:pt x="397" y="560"/>
                  </a:cubicBezTo>
                  <a:cubicBezTo>
                    <a:pt x="515" y="618"/>
                    <a:pt x="515" y="618"/>
                    <a:pt x="515" y="618"/>
                  </a:cubicBezTo>
                  <a:cubicBezTo>
                    <a:pt x="515" y="516"/>
                    <a:pt x="515" y="516"/>
                    <a:pt x="515" y="516"/>
                  </a:cubicBezTo>
                  <a:cubicBezTo>
                    <a:pt x="574" y="471"/>
                    <a:pt x="603" y="413"/>
                    <a:pt x="603" y="339"/>
                  </a:cubicBezTo>
                  <a:cubicBezTo>
                    <a:pt x="603" y="280"/>
                    <a:pt x="574" y="221"/>
                    <a:pt x="530" y="177"/>
                  </a:cubicBezTo>
                  <a:close/>
                  <a:moveTo>
                    <a:pt x="191" y="442"/>
                  </a:moveTo>
                  <a:lnTo>
                    <a:pt x="191" y="442"/>
                  </a:lnTo>
                  <a:cubicBezTo>
                    <a:pt x="206" y="442"/>
                    <a:pt x="235" y="442"/>
                    <a:pt x="250" y="442"/>
                  </a:cubicBezTo>
                  <a:cubicBezTo>
                    <a:pt x="397" y="442"/>
                    <a:pt x="485" y="339"/>
                    <a:pt x="485" y="221"/>
                  </a:cubicBezTo>
                  <a:cubicBezTo>
                    <a:pt x="485" y="88"/>
                    <a:pt x="367" y="0"/>
                    <a:pt x="250" y="0"/>
                  </a:cubicBezTo>
                  <a:cubicBezTo>
                    <a:pt x="117" y="0"/>
                    <a:pt x="0" y="88"/>
                    <a:pt x="0" y="221"/>
                  </a:cubicBezTo>
                  <a:cubicBezTo>
                    <a:pt x="0" y="295"/>
                    <a:pt x="29" y="354"/>
                    <a:pt x="73" y="398"/>
                  </a:cubicBezTo>
                  <a:cubicBezTo>
                    <a:pt x="73" y="501"/>
                    <a:pt x="73" y="501"/>
                    <a:pt x="73" y="501"/>
                  </a:cubicBezTo>
                  <a:lnTo>
                    <a:pt x="191" y="442"/>
                  </a:lnTo>
                  <a:close/>
                  <a:moveTo>
                    <a:pt x="44" y="221"/>
                  </a:moveTo>
                  <a:lnTo>
                    <a:pt x="44" y="221"/>
                  </a:lnTo>
                  <a:cubicBezTo>
                    <a:pt x="44" y="118"/>
                    <a:pt x="132" y="30"/>
                    <a:pt x="250" y="30"/>
                  </a:cubicBezTo>
                  <a:cubicBezTo>
                    <a:pt x="353" y="30"/>
                    <a:pt x="456" y="118"/>
                    <a:pt x="456" y="221"/>
                  </a:cubicBezTo>
                  <a:cubicBezTo>
                    <a:pt x="456" y="324"/>
                    <a:pt x="367" y="413"/>
                    <a:pt x="250" y="413"/>
                  </a:cubicBezTo>
                  <a:cubicBezTo>
                    <a:pt x="235" y="413"/>
                    <a:pt x="206" y="413"/>
                    <a:pt x="191" y="398"/>
                  </a:cubicBezTo>
                  <a:cubicBezTo>
                    <a:pt x="117" y="442"/>
                    <a:pt x="117" y="442"/>
                    <a:pt x="117" y="442"/>
                  </a:cubicBezTo>
                  <a:cubicBezTo>
                    <a:pt x="117" y="383"/>
                    <a:pt x="117" y="383"/>
                    <a:pt x="117" y="383"/>
                  </a:cubicBezTo>
                  <a:cubicBezTo>
                    <a:pt x="73" y="339"/>
                    <a:pt x="44" y="280"/>
                    <a:pt x="44" y="221"/>
                  </a:cubicBezTo>
                  <a:close/>
                </a:path>
              </a:pathLst>
            </a:custGeom>
            <a:solidFill>
              <a:srgbClr val="FFA9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Times New Roman" panose="02020603050405020304" pitchFamily="18" charset="0"/>
                <a:cs typeface="Times New Roman" panose="02020603050405020304" pitchFamily="18" charset="0"/>
                <a:sym typeface="Arial"/>
              </a:endParaRPr>
            </a:p>
          </p:txBody>
        </p:sp>
      </p:grpSp>
      <p:grpSp>
        <p:nvGrpSpPr>
          <p:cNvPr id="19" name="Google Shape;600;p6">
            <a:extLst>
              <a:ext uri="{FF2B5EF4-FFF2-40B4-BE49-F238E27FC236}">
                <a16:creationId xmlns:a16="http://schemas.microsoft.com/office/drawing/2014/main" id="{17ED1D7C-84A3-6A25-2A81-05758A67BCA2}"/>
              </a:ext>
            </a:extLst>
          </p:cNvPr>
          <p:cNvGrpSpPr/>
          <p:nvPr/>
        </p:nvGrpSpPr>
        <p:grpSpPr>
          <a:xfrm>
            <a:off x="6837156" y="2409646"/>
            <a:ext cx="4670818" cy="3684460"/>
            <a:chOff x="7971474" y="2828924"/>
            <a:chExt cx="3157024" cy="2276476"/>
          </a:xfrm>
        </p:grpSpPr>
        <p:sp>
          <p:nvSpPr>
            <p:cNvPr id="20" name="Google Shape;601;p6">
              <a:extLst>
                <a:ext uri="{FF2B5EF4-FFF2-40B4-BE49-F238E27FC236}">
                  <a16:creationId xmlns:a16="http://schemas.microsoft.com/office/drawing/2014/main" id="{3F8E6C02-3CBE-2E13-2056-27174437877D}"/>
                </a:ext>
              </a:extLst>
            </p:cNvPr>
            <p:cNvSpPr/>
            <p:nvPr/>
          </p:nvSpPr>
          <p:spPr>
            <a:xfrm>
              <a:off x="7998128" y="2828924"/>
              <a:ext cx="3105150" cy="2276475"/>
            </a:xfrm>
            <a:prstGeom prst="rect">
              <a:avLst/>
            </a:prstGeom>
            <a:solidFill>
              <a:schemeClr val="lt1"/>
            </a:solidFill>
            <a:ln>
              <a:noFill/>
            </a:ln>
            <a:effectLst>
              <a:outerShdw blurRad="76200" sx="102000" sy="102000" algn="ctr" rotWithShape="0">
                <a:srgbClr val="3F3F3F">
                  <a:alpha val="2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panose="020B0604020202020204" pitchFamily="34" charset="0"/>
                <a:cs typeface="Arial" panose="020B0604020202020204" pitchFamily="34" charset="0"/>
                <a:sym typeface="Arial"/>
              </a:endParaRPr>
            </a:p>
          </p:txBody>
        </p:sp>
        <p:sp>
          <p:nvSpPr>
            <p:cNvPr id="21" name="Google Shape;602;p6">
              <a:extLst>
                <a:ext uri="{FF2B5EF4-FFF2-40B4-BE49-F238E27FC236}">
                  <a16:creationId xmlns:a16="http://schemas.microsoft.com/office/drawing/2014/main" id="{78062287-34C3-EC1C-00B0-609A8B2F8819}"/>
                </a:ext>
              </a:extLst>
            </p:cNvPr>
            <p:cNvSpPr txBox="1"/>
            <p:nvPr/>
          </p:nvSpPr>
          <p:spPr>
            <a:xfrm>
              <a:off x="8154194" y="3521027"/>
              <a:ext cx="2793019" cy="112193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Mong</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muốn</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áp</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dụng</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công</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nghệ</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hiện</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đại</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vào</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kinh</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doanh</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tăng</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hiệu</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xuất</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bán</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 </a:t>
              </a:r>
              <a:r>
                <a:rPr lang="en-US" sz="2800" dirty="0" err="1">
                  <a:solidFill>
                    <a:schemeClr val="dk1"/>
                  </a:solidFill>
                  <a:latin typeface="Arial" panose="020B0604020202020204" pitchFamily="34" charset="0"/>
                  <a:ea typeface="Times New Roman"/>
                  <a:cs typeface="Arial" panose="020B0604020202020204" pitchFamily="34" charset="0"/>
                  <a:sym typeface="Times New Roman"/>
                </a:rPr>
                <a:t>hàng</a:t>
              </a:r>
              <a:r>
                <a:rPr lang="en-US" sz="2800" dirty="0">
                  <a:solidFill>
                    <a:schemeClr val="dk1"/>
                  </a:solidFill>
                  <a:latin typeface="Arial" panose="020B0604020202020204" pitchFamily="34" charset="0"/>
                  <a:ea typeface="Times New Roman"/>
                  <a:cs typeface="Arial" panose="020B0604020202020204" pitchFamily="34" charset="0"/>
                  <a:sym typeface="Times New Roman"/>
                </a:rPr>
                <a:t>.</a:t>
              </a:r>
              <a:endParaRPr sz="2800" dirty="0">
                <a:solidFill>
                  <a:schemeClr val="dk1"/>
                </a:solidFill>
                <a:latin typeface="Arial" panose="020B0604020202020204" pitchFamily="34" charset="0"/>
                <a:ea typeface="Times New Roman"/>
                <a:cs typeface="Arial" panose="020B0604020202020204" pitchFamily="34" charset="0"/>
                <a:sym typeface="Times New Roman"/>
              </a:endParaRPr>
            </a:p>
          </p:txBody>
        </p:sp>
        <p:cxnSp>
          <p:nvCxnSpPr>
            <p:cNvPr id="22" name="Google Shape;603;p6">
              <a:extLst>
                <a:ext uri="{FF2B5EF4-FFF2-40B4-BE49-F238E27FC236}">
                  <a16:creationId xmlns:a16="http://schemas.microsoft.com/office/drawing/2014/main" id="{36779477-EC50-D338-63A0-890217BB37AC}"/>
                </a:ext>
              </a:extLst>
            </p:cNvPr>
            <p:cNvCxnSpPr/>
            <p:nvPr/>
          </p:nvCxnSpPr>
          <p:spPr>
            <a:xfrm>
              <a:off x="7971474" y="2828924"/>
              <a:ext cx="0" cy="1138238"/>
            </a:xfrm>
            <a:prstGeom prst="straightConnector1">
              <a:avLst/>
            </a:prstGeom>
            <a:noFill/>
            <a:ln w="38100" cap="flat" cmpd="sng">
              <a:solidFill>
                <a:srgbClr val="695E78"/>
              </a:solidFill>
              <a:prstDash val="solid"/>
              <a:miter lim="8000"/>
              <a:headEnd type="none" w="sm" len="sm"/>
              <a:tailEnd type="none" w="sm" len="sm"/>
            </a:ln>
          </p:spPr>
        </p:cxnSp>
        <p:cxnSp>
          <p:nvCxnSpPr>
            <p:cNvPr id="23" name="Google Shape;605;p6">
              <a:extLst>
                <a:ext uri="{FF2B5EF4-FFF2-40B4-BE49-F238E27FC236}">
                  <a16:creationId xmlns:a16="http://schemas.microsoft.com/office/drawing/2014/main" id="{61F7914C-AD7D-FE42-04FE-703A6B4FF486}"/>
                </a:ext>
              </a:extLst>
            </p:cNvPr>
            <p:cNvCxnSpPr/>
            <p:nvPr/>
          </p:nvCxnSpPr>
          <p:spPr>
            <a:xfrm rot="10800000">
              <a:off x="11128498" y="3967162"/>
              <a:ext cx="0" cy="1138238"/>
            </a:xfrm>
            <a:prstGeom prst="straightConnector1">
              <a:avLst/>
            </a:prstGeom>
            <a:noFill/>
            <a:ln w="38100" cap="flat" cmpd="sng">
              <a:solidFill>
                <a:srgbClr val="695E78"/>
              </a:solidFill>
              <a:prstDash val="solid"/>
              <a:miter lim="8000"/>
              <a:headEnd type="none" w="sm" len="sm"/>
              <a:tailEnd type="none" w="sm" len="sm"/>
            </a:ln>
          </p:spPr>
        </p:cxnSp>
        <p:sp>
          <p:nvSpPr>
            <p:cNvPr id="24" name="Google Shape;607;p6">
              <a:extLst>
                <a:ext uri="{FF2B5EF4-FFF2-40B4-BE49-F238E27FC236}">
                  <a16:creationId xmlns:a16="http://schemas.microsoft.com/office/drawing/2014/main" id="{BE0E0D74-2587-0C1A-9FEB-751C0D3AE34C}"/>
                </a:ext>
              </a:extLst>
            </p:cNvPr>
            <p:cNvSpPr/>
            <p:nvPr/>
          </p:nvSpPr>
          <p:spPr>
            <a:xfrm>
              <a:off x="9220746" y="2855874"/>
              <a:ext cx="556072" cy="528386"/>
            </a:xfrm>
            <a:custGeom>
              <a:avLst/>
              <a:gdLst/>
              <a:ahLst/>
              <a:cxnLst/>
              <a:rect l="l" t="t" r="r" b="b"/>
              <a:pathLst>
                <a:path w="634" h="604" extrusionOk="0">
                  <a:moveTo>
                    <a:pt x="309" y="44"/>
                  </a:moveTo>
                  <a:lnTo>
                    <a:pt x="309" y="44"/>
                  </a:lnTo>
                  <a:close/>
                  <a:moveTo>
                    <a:pt x="14" y="220"/>
                  </a:moveTo>
                  <a:lnTo>
                    <a:pt x="14" y="220"/>
                  </a:lnTo>
                  <a:cubicBezTo>
                    <a:pt x="279" y="338"/>
                    <a:pt x="279" y="338"/>
                    <a:pt x="279" y="338"/>
                  </a:cubicBezTo>
                  <a:cubicBezTo>
                    <a:pt x="309" y="353"/>
                    <a:pt x="324" y="353"/>
                    <a:pt x="338" y="338"/>
                  </a:cubicBezTo>
                  <a:cubicBezTo>
                    <a:pt x="603" y="220"/>
                    <a:pt x="603" y="220"/>
                    <a:pt x="603" y="220"/>
                  </a:cubicBezTo>
                  <a:cubicBezTo>
                    <a:pt x="633" y="206"/>
                    <a:pt x="633" y="176"/>
                    <a:pt x="603" y="161"/>
                  </a:cubicBezTo>
                  <a:cubicBezTo>
                    <a:pt x="338" y="14"/>
                    <a:pt x="338" y="14"/>
                    <a:pt x="338" y="14"/>
                  </a:cubicBezTo>
                  <a:cubicBezTo>
                    <a:pt x="324" y="0"/>
                    <a:pt x="309" y="14"/>
                    <a:pt x="279" y="14"/>
                  </a:cubicBezTo>
                  <a:cubicBezTo>
                    <a:pt x="14" y="161"/>
                    <a:pt x="14" y="161"/>
                    <a:pt x="14" y="161"/>
                  </a:cubicBezTo>
                  <a:cubicBezTo>
                    <a:pt x="0" y="176"/>
                    <a:pt x="0" y="206"/>
                    <a:pt x="14" y="220"/>
                  </a:cubicBezTo>
                  <a:close/>
                  <a:moveTo>
                    <a:pt x="309" y="44"/>
                  </a:moveTo>
                  <a:lnTo>
                    <a:pt x="309" y="44"/>
                  </a:lnTo>
                  <a:cubicBezTo>
                    <a:pt x="588" y="191"/>
                    <a:pt x="588" y="191"/>
                    <a:pt x="588" y="191"/>
                  </a:cubicBezTo>
                  <a:cubicBezTo>
                    <a:pt x="309" y="309"/>
                    <a:pt x="309" y="309"/>
                    <a:pt x="309" y="309"/>
                  </a:cubicBezTo>
                  <a:cubicBezTo>
                    <a:pt x="44" y="191"/>
                    <a:pt x="44" y="191"/>
                    <a:pt x="44" y="191"/>
                  </a:cubicBezTo>
                  <a:lnTo>
                    <a:pt x="309" y="44"/>
                  </a:lnTo>
                  <a:close/>
                  <a:moveTo>
                    <a:pt x="309" y="559"/>
                  </a:moveTo>
                  <a:lnTo>
                    <a:pt x="309" y="559"/>
                  </a:lnTo>
                  <a:cubicBezTo>
                    <a:pt x="44" y="441"/>
                    <a:pt x="44" y="441"/>
                    <a:pt x="44" y="441"/>
                  </a:cubicBezTo>
                  <a:cubicBezTo>
                    <a:pt x="44" y="441"/>
                    <a:pt x="14" y="427"/>
                    <a:pt x="0" y="427"/>
                  </a:cubicBezTo>
                  <a:cubicBezTo>
                    <a:pt x="0" y="441"/>
                    <a:pt x="0" y="456"/>
                    <a:pt x="14" y="471"/>
                  </a:cubicBezTo>
                  <a:cubicBezTo>
                    <a:pt x="279" y="589"/>
                    <a:pt x="279" y="589"/>
                    <a:pt x="279" y="589"/>
                  </a:cubicBezTo>
                  <a:cubicBezTo>
                    <a:pt x="309" y="603"/>
                    <a:pt x="324" y="603"/>
                    <a:pt x="338" y="589"/>
                  </a:cubicBezTo>
                  <a:cubicBezTo>
                    <a:pt x="603" y="471"/>
                    <a:pt x="603" y="471"/>
                    <a:pt x="603" y="471"/>
                  </a:cubicBezTo>
                  <a:cubicBezTo>
                    <a:pt x="618" y="471"/>
                    <a:pt x="633" y="441"/>
                    <a:pt x="633" y="427"/>
                  </a:cubicBezTo>
                  <a:cubicBezTo>
                    <a:pt x="618" y="427"/>
                    <a:pt x="588" y="441"/>
                    <a:pt x="588" y="441"/>
                  </a:cubicBezTo>
                  <a:lnTo>
                    <a:pt x="309" y="559"/>
                  </a:lnTo>
                  <a:close/>
                  <a:moveTo>
                    <a:pt x="14" y="338"/>
                  </a:moveTo>
                  <a:lnTo>
                    <a:pt x="14" y="338"/>
                  </a:lnTo>
                  <a:cubicBezTo>
                    <a:pt x="279" y="471"/>
                    <a:pt x="279" y="471"/>
                    <a:pt x="279" y="471"/>
                  </a:cubicBezTo>
                  <a:cubicBezTo>
                    <a:pt x="309" y="471"/>
                    <a:pt x="324" y="471"/>
                    <a:pt x="338" y="471"/>
                  </a:cubicBezTo>
                  <a:cubicBezTo>
                    <a:pt x="603" y="338"/>
                    <a:pt x="603" y="338"/>
                    <a:pt x="603" y="338"/>
                  </a:cubicBezTo>
                  <a:cubicBezTo>
                    <a:pt x="618" y="338"/>
                    <a:pt x="633" y="309"/>
                    <a:pt x="633" y="294"/>
                  </a:cubicBezTo>
                  <a:cubicBezTo>
                    <a:pt x="618" y="309"/>
                    <a:pt x="588" y="309"/>
                    <a:pt x="588" y="309"/>
                  </a:cubicBezTo>
                  <a:cubicBezTo>
                    <a:pt x="309" y="441"/>
                    <a:pt x="309" y="441"/>
                    <a:pt x="309" y="441"/>
                  </a:cubicBezTo>
                  <a:cubicBezTo>
                    <a:pt x="44" y="309"/>
                    <a:pt x="44" y="309"/>
                    <a:pt x="44" y="309"/>
                  </a:cubicBezTo>
                  <a:cubicBezTo>
                    <a:pt x="44" y="309"/>
                    <a:pt x="14" y="309"/>
                    <a:pt x="0" y="294"/>
                  </a:cubicBezTo>
                  <a:cubicBezTo>
                    <a:pt x="0" y="309"/>
                    <a:pt x="0" y="338"/>
                    <a:pt x="14" y="338"/>
                  </a:cubicBezTo>
                  <a:close/>
                </a:path>
              </a:pathLst>
            </a:custGeom>
            <a:solidFill>
              <a:srgbClr val="695E7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Times New Roman" panose="02020603050405020304" pitchFamily="18" charset="0"/>
                <a:cs typeface="Times New Roman" panose="02020603050405020304" pitchFamily="18" charset="0"/>
                <a:sym typeface="Arial"/>
              </a:endParaRPr>
            </a:p>
          </p:txBody>
        </p:sp>
      </p:grpSp>
      <p:grpSp>
        <p:nvGrpSpPr>
          <p:cNvPr id="25" name="Google Shape;611;p6">
            <a:extLst>
              <a:ext uri="{FF2B5EF4-FFF2-40B4-BE49-F238E27FC236}">
                <a16:creationId xmlns:a16="http://schemas.microsoft.com/office/drawing/2014/main" id="{CC384448-1448-AC65-B0DD-569250B16859}"/>
              </a:ext>
            </a:extLst>
          </p:cNvPr>
          <p:cNvGrpSpPr/>
          <p:nvPr/>
        </p:nvGrpSpPr>
        <p:grpSpPr>
          <a:xfrm>
            <a:off x="12843786" y="2373826"/>
            <a:ext cx="4520233" cy="3684072"/>
            <a:chOff x="1040007" y="1430874"/>
            <a:chExt cx="3071810" cy="2294164"/>
          </a:xfrm>
        </p:grpSpPr>
        <p:grpSp>
          <p:nvGrpSpPr>
            <p:cNvPr id="26" name="Google Shape;612;p6">
              <a:extLst>
                <a:ext uri="{FF2B5EF4-FFF2-40B4-BE49-F238E27FC236}">
                  <a16:creationId xmlns:a16="http://schemas.microsoft.com/office/drawing/2014/main" id="{8724ECC1-6DD4-D858-E45B-609927731F1D}"/>
                </a:ext>
              </a:extLst>
            </p:cNvPr>
            <p:cNvGrpSpPr/>
            <p:nvPr/>
          </p:nvGrpSpPr>
          <p:grpSpPr>
            <a:xfrm>
              <a:off x="1040007" y="1430874"/>
              <a:ext cx="3071810" cy="2294164"/>
              <a:chOff x="1146335" y="2828924"/>
              <a:chExt cx="3071810" cy="2294164"/>
            </a:xfrm>
          </p:grpSpPr>
          <p:sp>
            <p:nvSpPr>
              <p:cNvPr id="29" name="Google Shape;613;p6">
                <a:extLst>
                  <a:ext uri="{FF2B5EF4-FFF2-40B4-BE49-F238E27FC236}">
                    <a16:creationId xmlns:a16="http://schemas.microsoft.com/office/drawing/2014/main" id="{41730361-07EB-EB2F-8888-6B8E3DFC4A03}"/>
                  </a:ext>
                </a:extLst>
              </p:cNvPr>
              <p:cNvSpPr/>
              <p:nvPr/>
            </p:nvSpPr>
            <p:spPr>
              <a:xfrm>
                <a:off x="1175030" y="2846613"/>
                <a:ext cx="3014419" cy="2276475"/>
              </a:xfrm>
              <a:prstGeom prst="rect">
                <a:avLst/>
              </a:prstGeom>
              <a:solidFill>
                <a:schemeClr val="lt1"/>
              </a:solidFill>
              <a:ln>
                <a:noFill/>
              </a:ln>
              <a:effectLst>
                <a:outerShdw blurRad="76200" sx="102000" sy="102000" algn="ctr" rotWithShape="0">
                  <a:srgbClr val="3F3F3F">
                    <a:alpha val="2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cs typeface="Times New Roman" panose="02020603050405020304" pitchFamily="18" charset="0"/>
                  <a:sym typeface="Arial"/>
                </a:endParaRPr>
              </a:p>
            </p:txBody>
          </p:sp>
          <p:cxnSp>
            <p:nvCxnSpPr>
              <p:cNvPr id="30" name="Google Shape;614;p6">
                <a:extLst>
                  <a:ext uri="{FF2B5EF4-FFF2-40B4-BE49-F238E27FC236}">
                    <a16:creationId xmlns:a16="http://schemas.microsoft.com/office/drawing/2014/main" id="{E28A987C-83B3-2F37-2907-BA53714A80CF}"/>
                  </a:ext>
                </a:extLst>
              </p:cNvPr>
              <p:cNvCxnSpPr/>
              <p:nvPr/>
            </p:nvCxnSpPr>
            <p:spPr>
              <a:xfrm>
                <a:off x="1146335" y="2828924"/>
                <a:ext cx="0" cy="1138238"/>
              </a:xfrm>
              <a:prstGeom prst="straightConnector1">
                <a:avLst/>
              </a:prstGeom>
              <a:noFill/>
              <a:ln w="38100" cap="flat" cmpd="sng">
                <a:solidFill>
                  <a:srgbClr val="D8717B"/>
                </a:solidFill>
                <a:prstDash val="solid"/>
                <a:miter lim="8000"/>
                <a:headEnd type="none" w="sm" len="sm"/>
                <a:tailEnd type="none" w="sm" len="sm"/>
              </a:ln>
            </p:spPr>
          </p:cxnSp>
          <p:cxnSp>
            <p:nvCxnSpPr>
              <p:cNvPr id="31" name="Google Shape;616;p6">
                <a:extLst>
                  <a:ext uri="{FF2B5EF4-FFF2-40B4-BE49-F238E27FC236}">
                    <a16:creationId xmlns:a16="http://schemas.microsoft.com/office/drawing/2014/main" id="{4FD42163-6B4D-B772-A24E-5877A4C5C02E}"/>
                  </a:ext>
                </a:extLst>
              </p:cNvPr>
              <p:cNvCxnSpPr/>
              <p:nvPr/>
            </p:nvCxnSpPr>
            <p:spPr>
              <a:xfrm rot="10800000">
                <a:off x="4218145" y="3967162"/>
                <a:ext cx="0" cy="1138238"/>
              </a:xfrm>
              <a:prstGeom prst="straightConnector1">
                <a:avLst/>
              </a:prstGeom>
              <a:noFill/>
              <a:ln w="38100" cap="flat" cmpd="sng">
                <a:solidFill>
                  <a:srgbClr val="D8717B"/>
                </a:solidFill>
                <a:prstDash val="solid"/>
                <a:miter lim="8000"/>
                <a:headEnd type="none" w="sm" len="sm"/>
                <a:tailEnd type="none" w="sm" len="sm"/>
              </a:ln>
            </p:spPr>
          </p:cxnSp>
        </p:grpSp>
        <p:sp>
          <p:nvSpPr>
            <p:cNvPr id="27" name="Google Shape;618;p6">
              <a:extLst>
                <a:ext uri="{FF2B5EF4-FFF2-40B4-BE49-F238E27FC236}">
                  <a16:creationId xmlns:a16="http://schemas.microsoft.com/office/drawing/2014/main" id="{E1E66349-D241-14DD-F2B4-D549D7227FB9}"/>
                </a:ext>
              </a:extLst>
            </p:cNvPr>
            <p:cNvSpPr/>
            <p:nvPr/>
          </p:nvSpPr>
          <p:spPr>
            <a:xfrm>
              <a:off x="2322706" y="1574834"/>
              <a:ext cx="391166" cy="505655"/>
            </a:xfrm>
            <a:custGeom>
              <a:avLst/>
              <a:gdLst/>
              <a:ahLst/>
              <a:cxnLst/>
              <a:rect l="l" t="t" r="r" b="b"/>
              <a:pathLst>
                <a:path w="546" h="619" extrusionOk="0">
                  <a:moveTo>
                    <a:pt x="413" y="368"/>
                  </a:moveTo>
                  <a:lnTo>
                    <a:pt x="413" y="368"/>
                  </a:lnTo>
                  <a:cubicBezTo>
                    <a:pt x="236" y="368"/>
                    <a:pt x="236" y="368"/>
                    <a:pt x="236" y="368"/>
                  </a:cubicBezTo>
                  <a:cubicBezTo>
                    <a:pt x="221" y="368"/>
                    <a:pt x="221" y="383"/>
                    <a:pt x="221" y="383"/>
                  </a:cubicBezTo>
                  <a:cubicBezTo>
                    <a:pt x="221" y="398"/>
                    <a:pt x="221" y="412"/>
                    <a:pt x="236" y="412"/>
                  </a:cubicBezTo>
                  <a:cubicBezTo>
                    <a:pt x="413" y="412"/>
                    <a:pt x="413" y="412"/>
                    <a:pt x="413" y="412"/>
                  </a:cubicBezTo>
                  <a:cubicBezTo>
                    <a:pt x="427" y="412"/>
                    <a:pt x="427" y="398"/>
                    <a:pt x="427" y="383"/>
                  </a:cubicBezTo>
                  <a:cubicBezTo>
                    <a:pt x="427" y="383"/>
                    <a:pt x="427" y="368"/>
                    <a:pt x="413" y="368"/>
                  </a:cubicBezTo>
                  <a:close/>
                  <a:moveTo>
                    <a:pt x="413" y="265"/>
                  </a:moveTo>
                  <a:lnTo>
                    <a:pt x="413" y="265"/>
                  </a:lnTo>
                  <a:cubicBezTo>
                    <a:pt x="236" y="265"/>
                    <a:pt x="236" y="265"/>
                    <a:pt x="236" y="265"/>
                  </a:cubicBezTo>
                  <a:cubicBezTo>
                    <a:pt x="221" y="265"/>
                    <a:pt x="221" y="280"/>
                    <a:pt x="221" y="295"/>
                  </a:cubicBezTo>
                  <a:cubicBezTo>
                    <a:pt x="221" y="295"/>
                    <a:pt x="221" y="309"/>
                    <a:pt x="236" y="309"/>
                  </a:cubicBezTo>
                  <a:cubicBezTo>
                    <a:pt x="413" y="309"/>
                    <a:pt x="413" y="309"/>
                    <a:pt x="413" y="309"/>
                  </a:cubicBezTo>
                  <a:cubicBezTo>
                    <a:pt x="427" y="309"/>
                    <a:pt x="427" y="295"/>
                    <a:pt x="427" y="295"/>
                  </a:cubicBezTo>
                  <a:cubicBezTo>
                    <a:pt x="427" y="280"/>
                    <a:pt x="427" y="265"/>
                    <a:pt x="413" y="265"/>
                  </a:cubicBezTo>
                  <a:close/>
                  <a:moveTo>
                    <a:pt x="413" y="0"/>
                  </a:moveTo>
                  <a:lnTo>
                    <a:pt x="413" y="0"/>
                  </a:lnTo>
                  <a:lnTo>
                    <a:pt x="177" y="0"/>
                  </a:lnTo>
                  <a:cubicBezTo>
                    <a:pt x="133" y="0"/>
                    <a:pt x="104" y="29"/>
                    <a:pt x="104" y="74"/>
                  </a:cubicBezTo>
                  <a:cubicBezTo>
                    <a:pt x="74" y="74"/>
                    <a:pt x="74" y="74"/>
                    <a:pt x="74" y="74"/>
                  </a:cubicBezTo>
                  <a:cubicBezTo>
                    <a:pt x="30" y="74"/>
                    <a:pt x="0" y="118"/>
                    <a:pt x="0" y="147"/>
                  </a:cubicBezTo>
                  <a:cubicBezTo>
                    <a:pt x="0" y="545"/>
                    <a:pt x="0" y="545"/>
                    <a:pt x="0" y="545"/>
                  </a:cubicBezTo>
                  <a:cubicBezTo>
                    <a:pt x="0" y="589"/>
                    <a:pt x="45" y="618"/>
                    <a:pt x="74" y="618"/>
                  </a:cubicBezTo>
                  <a:cubicBezTo>
                    <a:pt x="368" y="618"/>
                    <a:pt x="368" y="618"/>
                    <a:pt x="368" y="618"/>
                  </a:cubicBezTo>
                  <a:cubicBezTo>
                    <a:pt x="413" y="618"/>
                    <a:pt x="457" y="589"/>
                    <a:pt x="457" y="545"/>
                  </a:cubicBezTo>
                  <a:cubicBezTo>
                    <a:pt x="472" y="545"/>
                    <a:pt x="472" y="545"/>
                    <a:pt x="472" y="545"/>
                  </a:cubicBezTo>
                  <a:cubicBezTo>
                    <a:pt x="516" y="545"/>
                    <a:pt x="545" y="501"/>
                    <a:pt x="545" y="471"/>
                  </a:cubicBezTo>
                  <a:cubicBezTo>
                    <a:pt x="545" y="192"/>
                    <a:pt x="545" y="192"/>
                    <a:pt x="545" y="192"/>
                  </a:cubicBezTo>
                  <a:cubicBezTo>
                    <a:pt x="545" y="147"/>
                    <a:pt x="545" y="147"/>
                    <a:pt x="545" y="147"/>
                  </a:cubicBezTo>
                  <a:lnTo>
                    <a:pt x="413" y="0"/>
                  </a:lnTo>
                  <a:close/>
                  <a:moveTo>
                    <a:pt x="368" y="589"/>
                  </a:moveTo>
                  <a:lnTo>
                    <a:pt x="368" y="589"/>
                  </a:lnTo>
                  <a:cubicBezTo>
                    <a:pt x="74" y="589"/>
                    <a:pt x="74" y="589"/>
                    <a:pt x="74" y="589"/>
                  </a:cubicBezTo>
                  <a:cubicBezTo>
                    <a:pt x="59" y="589"/>
                    <a:pt x="45" y="559"/>
                    <a:pt x="45" y="545"/>
                  </a:cubicBezTo>
                  <a:cubicBezTo>
                    <a:pt x="45" y="147"/>
                    <a:pt x="45" y="147"/>
                    <a:pt x="45" y="147"/>
                  </a:cubicBezTo>
                  <a:cubicBezTo>
                    <a:pt x="45" y="133"/>
                    <a:pt x="59" y="118"/>
                    <a:pt x="74" y="118"/>
                  </a:cubicBezTo>
                  <a:cubicBezTo>
                    <a:pt x="104" y="118"/>
                    <a:pt x="104" y="118"/>
                    <a:pt x="104" y="118"/>
                  </a:cubicBezTo>
                  <a:cubicBezTo>
                    <a:pt x="104" y="471"/>
                    <a:pt x="104" y="471"/>
                    <a:pt x="104" y="471"/>
                  </a:cubicBezTo>
                  <a:cubicBezTo>
                    <a:pt x="104" y="501"/>
                    <a:pt x="133" y="545"/>
                    <a:pt x="177" y="545"/>
                  </a:cubicBezTo>
                  <a:cubicBezTo>
                    <a:pt x="413" y="545"/>
                    <a:pt x="413" y="545"/>
                    <a:pt x="413" y="545"/>
                  </a:cubicBezTo>
                  <a:cubicBezTo>
                    <a:pt x="413" y="559"/>
                    <a:pt x="398" y="589"/>
                    <a:pt x="368" y="589"/>
                  </a:cubicBezTo>
                  <a:close/>
                  <a:moveTo>
                    <a:pt x="516" y="471"/>
                  </a:moveTo>
                  <a:lnTo>
                    <a:pt x="516" y="471"/>
                  </a:lnTo>
                  <a:cubicBezTo>
                    <a:pt x="516" y="486"/>
                    <a:pt x="486" y="501"/>
                    <a:pt x="472" y="501"/>
                  </a:cubicBezTo>
                  <a:cubicBezTo>
                    <a:pt x="177" y="501"/>
                    <a:pt x="177" y="501"/>
                    <a:pt x="177" y="501"/>
                  </a:cubicBezTo>
                  <a:cubicBezTo>
                    <a:pt x="163" y="501"/>
                    <a:pt x="133" y="486"/>
                    <a:pt x="133" y="471"/>
                  </a:cubicBezTo>
                  <a:cubicBezTo>
                    <a:pt x="133" y="74"/>
                    <a:pt x="133" y="74"/>
                    <a:pt x="133" y="74"/>
                  </a:cubicBezTo>
                  <a:cubicBezTo>
                    <a:pt x="133" y="59"/>
                    <a:pt x="163" y="29"/>
                    <a:pt x="177" y="29"/>
                  </a:cubicBezTo>
                  <a:cubicBezTo>
                    <a:pt x="368" y="29"/>
                    <a:pt x="368" y="29"/>
                    <a:pt x="368" y="29"/>
                  </a:cubicBezTo>
                  <a:cubicBezTo>
                    <a:pt x="368" y="74"/>
                    <a:pt x="368" y="118"/>
                    <a:pt x="368" y="118"/>
                  </a:cubicBezTo>
                  <a:cubicBezTo>
                    <a:pt x="368" y="147"/>
                    <a:pt x="413" y="192"/>
                    <a:pt x="457" y="192"/>
                  </a:cubicBezTo>
                  <a:cubicBezTo>
                    <a:pt x="457" y="192"/>
                    <a:pt x="472" y="192"/>
                    <a:pt x="516" y="192"/>
                  </a:cubicBezTo>
                  <a:lnTo>
                    <a:pt x="516" y="471"/>
                  </a:lnTo>
                  <a:close/>
                  <a:moveTo>
                    <a:pt x="457" y="147"/>
                  </a:moveTo>
                  <a:lnTo>
                    <a:pt x="457" y="147"/>
                  </a:lnTo>
                  <a:cubicBezTo>
                    <a:pt x="427" y="147"/>
                    <a:pt x="413" y="118"/>
                    <a:pt x="413" y="88"/>
                  </a:cubicBezTo>
                  <a:cubicBezTo>
                    <a:pt x="413" y="88"/>
                    <a:pt x="413" y="74"/>
                    <a:pt x="413" y="29"/>
                  </a:cubicBezTo>
                  <a:lnTo>
                    <a:pt x="413" y="29"/>
                  </a:lnTo>
                  <a:cubicBezTo>
                    <a:pt x="516" y="147"/>
                    <a:pt x="516" y="147"/>
                    <a:pt x="516" y="147"/>
                  </a:cubicBezTo>
                  <a:lnTo>
                    <a:pt x="457" y="147"/>
                  </a:lnTo>
                  <a:close/>
                </a:path>
              </a:pathLst>
            </a:custGeom>
            <a:solidFill>
              <a:srgbClr val="F2524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Times New Roman" panose="02020603050405020304" pitchFamily="18" charset="0"/>
                <a:cs typeface="Times New Roman" panose="02020603050405020304" pitchFamily="18" charset="0"/>
                <a:sym typeface="Arial"/>
              </a:endParaRPr>
            </a:p>
          </p:txBody>
        </p:sp>
        <p:sp>
          <p:nvSpPr>
            <p:cNvPr id="28" name="Google Shape;619;p6">
              <a:extLst>
                <a:ext uri="{FF2B5EF4-FFF2-40B4-BE49-F238E27FC236}">
                  <a16:creationId xmlns:a16="http://schemas.microsoft.com/office/drawing/2014/main" id="{ED81F82B-2FBE-DE5D-2124-BBABCACA6341}"/>
                </a:ext>
              </a:extLst>
            </p:cNvPr>
            <p:cNvSpPr txBox="1"/>
            <p:nvPr/>
          </p:nvSpPr>
          <p:spPr>
            <a:xfrm>
              <a:off x="1065364" y="2289740"/>
              <a:ext cx="2991032" cy="59412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a:solidFill>
                    <a:schemeClr val="dk1"/>
                  </a:solidFill>
                  <a:latin typeface="Arial" panose="020B0604020202020204" pitchFamily="34" charset="0"/>
                  <a:ea typeface="Times New Roman"/>
                  <a:cs typeface="Arial" panose="020B0604020202020204" pitchFamily="34" charset="0"/>
                  <a:sym typeface="Times New Roman"/>
                </a:rPr>
                <a:t>Dễ dàng tiếp cận tới khách hàng </a:t>
              </a:r>
              <a:endParaRPr sz="2800">
                <a:solidFill>
                  <a:schemeClr val="dk1"/>
                </a:solidFill>
                <a:latin typeface="Arial" panose="020B0604020202020204" pitchFamily="34" charset="0"/>
                <a:ea typeface="Times New Roman"/>
                <a:cs typeface="Arial" panose="020B0604020202020204" pitchFamily="34" charset="0"/>
                <a:sym typeface="Times New Roman"/>
              </a:endParaRPr>
            </a:p>
          </p:txBody>
        </p:sp>
      </p:grpSp>
      <p:grpSp>
        <p:nvGrpSpPr>
          <p:cNvPr id="32" name="Google Shape;608;p6">
            <a:extLst>
              <a:ext uri="{FF2B5EF4-FFF2-40B4-BE49-F238E27FC236}">
                <a16:creationId xmlns:a16="http://schemas.microsoft.com/office/drawing/2014/main" id="{992495E7-9739-187E-EFA7-7CFC1AFD9C41}"/>
              </a:ext>
            </a:extLst>
          </p:cNvPr>
          <p:cNvGrpSpPr/>
          <p:nvPr/>
        </p:nvGrpSpPr>
        <p:grpSpPr>
          <a:xfrm>
            <a:off x="955165" y="7466649"/>
            <a:ext cx="15580233" cy="1577956"/>
            <a:chOff x="1043084" y="4966692"/>
            <a:chExt cx="9762706" cy="1108221"/>
          </a:xfrm>
        </p:grpSpPr>
        <p:sp>
          <p:nvSpPr>
            <p:cNvPr id="33" name="Google Shape;609;p6">
              <a:extLst>
                <a:ext uri="{FF2B5EF4-FFF2-40B4-BE49-F238E27FC236}">
                  <a16:creationId xmlns:a16="http://schemas.microsoft.com/office/drawing/2014/main" id="{52AE7EA7-B32C-6384-3ED2-CF87ACD17638}"/>
                </a:ext>
              </a:extLst>
            </p:cNvPr>
            <p:cNvSpPr/>
            <p:nvPr/>
          </p:nvSpPr>
          <p:spPr>
            <a:xfrm>
              <a:off x="1043084" y="5265483"/>
              <a:ext cx="848720" cy="510639"/>
            </a:xfrm>
            <a:prstGeom prst="rightArrow">
              <a:avLst>
                <a:gd name="adj1" fmla="val 50000"/>
                <a:gd name="adj2"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accent2"/>
                </a:solidFill>
                <a:latin typeface="Times New Roman" panose="02020603050405020304" pitchFamily="18" charset="0"/>
                <a:cs typeface="Times New Roman" panose="02020603050405020304" pitchFamily="18" charset="0"/>
                <a:sym typeface="Arial"/>
              </a:endParaRPr>
            </a:p>
          </p:txBody>
        </p:sp>
        <p:sp>
          <p:nvSpPr>
            <p:cNvPr id="34" name="Google Shape;610;p6">
              <a:extLst>
                <a:ext uri="{FF2B5EF4-FFF2-40B4-BE49-F238E27FC236}">
                  <a16:creationId xmlns:a16="http://schemas.microsoft.com/office/drawing/2014/main" id="{E2A10EB5-EAD4-BA72-44C6-FE3875E6A559}"/>
                </a:ext>
              </a:extLst>
            </p:cNvPr>
            <p:cNvSpPr txBox="1"/>
            <p:nvPr/>
          </p:nvSpPr>
          <p:spPr>
            <a:xfrm>
              <a:off x="2169445" y="4966692"/>
              <a:ext cx="8636345" cy="1108221"/>
            </a:xfrm>
            <a:prstGeom prst="rect">
              <a:avLst/>
            </a:prstGeom>
            <a:noFill/>
            <a:ln>
              <a:noFill/>
            </a:ln>
          </p:spPr>
          <p:txBody>
            <a:bodyPr spcFirstLastPara="1" wrap="square" lIns="91425" tIns="45700" rIns="91425" bIns="45700" anchor="t" anchorCtr="0">
              <a:spAutoFit/>
            </a:bodyPr>
            <a:lstStyle/>
            <a:p>
              <a:pPr indent="457200" algn="ctr">
                <a:lnSpc>
                  <a:spcPct val="107000"/>
                </a:lnSpc>
                <a:spcAft>
                  <a:spcPts val="800"/>
                </a:spcAft>
              </a:pPr>
              <a:r>
                <a:rPr lang="vi-VN" sz="2800" dirty="0">
                  <a:effectLst/>
                  <a:latin typeface="Arial" panose="020B0604020202020204" pitchFamily="34" charset="0"/>
                  <a:ea typeface="DengXian" panose="02010600030101010101" pitchFamily="2" charset="-122"/>
                  <a:cs typeface="Arial" panose="020B0604020202020204" pitchFamily="34" charset="0"/>
                </a:rPr>
                <a:t>“Xây dựng website bán đồ thể thao Dr Minh Sport có tích hợp thanh toán trực tuyến” để tạo ra một nền tảng trực tuyến thuận tiện và đáng tin cậy giúp khách hàng có thể tìm kiếm, xem thông tin và mua sắm các sản phẩm một cách dễ dàng.</a:t>
              </a:r>
            </a:p>
          </p:txBody>
        </p:sp>
      </p:grpSp>
    </p:spTree>
    <p:extLst>
      <p:ext uri="{BB962C8B-B14F-4D97-AF65-F5344CB8AC3E}">
        <p14:creationId xmlns:p14="http://schemas.microsoft.com/office/powerpoint/2010/main" val="517933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1000"/>
                                        <p:tgtEl>
                                          <p:spTgt spid="19"/>
                                        </p:tgtEl>
                                      </p:cBhvr>
                                    </p:animEffect>
                                    <p:anim calcmode="lin" valueType="num">
                                      <p:cBhvr>
                                        <p:cTn id="15" dur="1000" fill="hold"/>
                                        <p:tgtEl>
                                          <p:spTgt spid="19"/>
                                        </p:tgtEl>
                                        <p:attrNameLst>
                                          <p:attrName>ppt_x</p:attrName>
                                        </p:attrNameLst>
                                      </p:cBhvr>
                                      <p:tavLst>
                                        <p:tav tm="0">
                                          <p:val>
                                            <p:strVal val="#ppt_x"/>
                                          </p:val>
                                        </p:tav>
                                        <p:tav tm="100000">
                                          <p:val>
                                            <p:strVal val="#ppt_x"/>
                                          </p:val>
                                        </p:tav>
                                      </p:tavLst>
                                    </p:anim>
                                    <p:anim calcmode="lin" valueType="num">
                                      <p:cBhvr>
                                        <p:cTn id="16"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1000"/>
                                        <p:tgtEl>
                                          <p:spTgt spid="25"/>
                                        </p:tgtEl>
                                      </p:cBhvr>
                                    </p:animEffect>
                                    <p:anim calcmode="lin" valueType="num">
                                      <p:cBhvr>
                                        <p:cTn id="22" dur="1000" fill="hold"/>
                                        <p:tgtEl>
                                          <p:spTgt spid="25"/>
                                        </p:tgtEl>
                                        <p:attrNameLst>
                                          <p:attrName>ppt_x</p:attrName>
                                        </p:attrNameLst>
                                      </p:cBhvr>
                                      <p:tavLst>
                                        <p:tav tm="0">
                                          <p:val>
                                            <p:strVal val="#ppt_x"/>
                                          </p:val>
                                        </p:tav>
                                        <p:tav tm="100000">
                                          <p:val>
                                            <p:strVal val="#ppt_x"/>
                                          </p:val>
                                        </p:tav>
                                      </p:tavLst>
                                    </p:anim>
                                    <p:anim calcmode="lin" valueType="num">
                                      <p:cBhvr>
                                        <p:cTn id="23"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791F5EE-73D6-B52B-FCF7-449BCFC49F60}"/>
              </a:ext>
            </a:extLst>
          </p:cNvPr>
          <p:cNvSpPr/>
          <p:nvPr/>
        </p:nvSpPr>
        <p:spPr>
          <a:xfrm>
            <a:off x="457200" y="419100"/>
            <a:ext cx="7315200" cy="1007934"/>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9">
            <a:extLst>
              <a:ext uri="{FF2B5EF4-FFF2-40B4-BE49-F238E27FC236}">
                <a16:creationId xmlns:a16="http://schemas.microsoft.com/office/drawing/2014/main" id="{60C2AF91-B913-7583-C06F-910F306DF00A}"/>
              </a:ext>
            </a:extLst>
          </p:cNvPr>
          <p:cNvSpPr txBox="1"/>
          <p:nvPr/>
        </p:nvSpPr>
        <p:spPr>
          <a:xfrm>
            <a:off x="457200" y="624235"/>
            <a:ext cx="7315200" cy="597664"/>
          </a:xfrm>
          <a:prstGeom prst="rect">
            <a:avLst/>
          </a:prstGeom>
        </p:spPr>
        <p:txBody>
          <a:bodyPr wrap="square" lIns="0" tIns="0" rIns="0" bIns="0" rtlCol="0" anchor="t">
            <a:spAutoFit/>
          </a:bodyPr>
          <a:lstStyle/>
          <a:p>
            <a:pPr algn="ctr">
              <a:lnSpc>
                <a:spcPts val="4967"/>
              </a:lnSpc>
            </a:pPr>
            <a:r>
              <a:rPr lang="en-US" sz="4000">
                <a:solidFill>
                  <a:schemeClr val="bg2"/>
                </a:solidFill>
                <a:latin typeface="Arial" panose="020B0604020202020204" pitchFamily="34" charset="0"/>
                <a:cs typeface="Arial" panose="020B0604020202020204" pitchFamily="34" charset="0"/>
              </a:rPr>
              <a:t>Công nghệ, ngôn ngữ sử dụng</a:t>
            </a:r>
          </a:p>
        </p:txBody>
      </p:sp>
      <p:pic>
        <p:nvPicPr>
          <p:cNvPr id="10" name="Picture 9">
            <a:extLst>
              <a:ext uri="{FF2B5EF4-FFF2-40B4-BE49-F238E27FC236}">
                <a16:creationId xmlns:a16="http://schemas.microsoft.com/office/drawing/2014/main" id="{85E488B7-9366-9B53-BF74-08E4AF7F32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6400" y="2324100"/>
            <a:ext cx="13944600" cy="5638800"/>
          </a:xfrm>
          <a:prstGeom prst="rect">
            <a:avLst/>
          </a:prstGeom>
        </p:spPr>
      </p:pic>
    </p:spTree>
    <p:extLst>
      <p:ext uri="{BB962C8B-B14F-4D97-AF65-F5344CB8AC3E}">
        <p14:creationId xmlns:p14="http://schemas.microsoft.com/office/powerpoint/2010/main" val="2555790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791F5EE-73D6-B52B-FCF7-449BCFC49F60}"/>
              </a:ext>
            </a:extLst>
          </p:cNvPr>
          <p:cNvSpPr/>
          <p:nvPr/>
        </p:nvSpPr>
        <p:spPr>
          <a:xfrm>
            <a:off x="457200" y="419100"/>
            <a:ext cx="7315200" cy="1007934"/>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9">
            <a:extLst>
              <a:ext uri="{FF2B5EF4-FFF2-40B4-BE49-F238E27FC236}">
                <a16:creationId xmlns:a16="http://schemas.microsoft.com/office/drawing/2014/main" id="{60C2AF91-B913-7583-C06F-910F306DF00A}"/>
              </a:ext>
            </a:extLst>
          </p:cNvPr>
          <p:cNvSpPr txBox="1"/>
          <p:nvPr/>
        </p:nvSpPr>
        <p:spPr>
          <a:xfrm>
            <a:off x="457200" y="621489"/>
            <a:ext cx="7315200" cy="597664"/>
          </a:xfrm>
          <a:prstGeom prst="rect">
            <a:avLst/>
          </a:prstGeom>
        </p:spPr>
        <p:txBody>
          <a:bodyPr wrap="square" lIns="0" tIns="0" rIns="0" bIns="0" rtlCol="0" anchor="t">
            <a:spAutoFit/>
          </a:bodyPr>
          <a:lstStyle/>
          <a:p>
            <a:pPr algn="ctr">
              <a:lnSpc>
                <a:spcPts val="4967"/>
              </a:lnSpc>
            </a:pPr>
            <a:r>
              <a:rPr lang="en-US" sz="4000">
                <a:solidFill>
                  <a:schemeClr val="bg2"/>
                </a:solidFill>
                <a:latin typeface="Arial" panose="020B0604020202020204" pitchFamily="34" charset="0"/>
                <a:cs typeface="Arial" panose="020B0604020202020204" pitchFamily="34" charset="0"/>
              </a:rPr>
              <a:t>Các chức năng</a:t>
            </a:r>
          </a:p>
        </p:txBody>
      </p:sp>
      <p:sp>
        <p:nvSpPr>
          <p:cNvPr id="33" name="Arrow: Pentagon 32">
            <a:extLst>
              <a:ext uri="{FF2B5EF4-FFF2-40B4-BE49-F238E27FC236}">
                <a16:creationId xmlns:a16="http://schemas.microsoft.com/office/drawing/2014/main" id="{52570715-ADF3-A6B5-FFCB-ACE4F30E89BE}"/>
              </a:ext>
            </a:extLst>
          </p:cNvPr>
          <p:cNvSpPr/>
          <p:nvPr/>
        </p:nvSpPr>
        <p:spPr>
          <a:xfrm>
            <a:off x="3329604" y="2545795"/>
            <a:ext cx="5537872" cy="787357"/>
          </a:xfrm>
          <a:prstGeom prst="homePlate">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37" name="TextBox 9">
            <a:extLst>
              <a:ext uri="{FF2B5EF4-FFF2-40B4-BE49-F238E27FC236}">
                <a16:creationId xmlns:a16="http://schemas.microsoft.com/office/drawing/2014/main" id="{2324545F-BC93-6826-BA69-2F35B8DEC84A}"/>
              </a:ext>
            </a:extLst>
          </p:cNvPr>
          <p:cNvSpPr txBox="1"/>
          <p:nvPr/>
        </p:nvSpPr>
        <p:spPr>
          <a:xfrm>
            <a:off x="3348561" y="2576605"/>
            <a:ext cx="5525842" cy="562655"/>
          </a:xfrm>
          <a:prstGeom prst="rect">
            <a:avLst/>
          </a:prstGeom>
        </p:spPr>
        <p:txBody>
          <a:bodyPr wrap="square" lIns="0" tIns="0" rIns="0" bIns="0" rtlCol="0" anchor="ctr">
            <a:spAutoFit/>
          </a:bodyPr>
          <a:lstStyle/>
          <a:p>
            <a:pPr algn="ctr">
              <a:lnSpc>
                <a:spcPts val="4967"/>
              </a:lnSpc>
            </a:pPr>
            <a:r>
              <a:rPr lang="en-US" sz="2800" dirty="0" err="1">
                <a:solidFill>
                  <a:schemeClr val="accent2"/>
                </a:solidFill>
                <a:latin typeface="Arial" panose="020B0604020202020204" pitchFamily="34" charset="0"/>
                <a:cs typeface="Arial" panose="020B0604020202020204" pitchFamily="34" charset="0"/>
              </a:rPr>
              <a:t>Đăng</a:t>
            </a:r>
            <a:r>
              <a:rPr lang="en-US" sz="2800" dirty="0">
                <a:solidFill>
                  <a:schemeClr val="accent2"/>
                </a:solidFill>
                <a:latin typeface="Arial" panose="020B0604020202020204" pitchFamily="34" charset="0"/>
                <a:cs typeface="Arial" panose="020B0604020202020204" pitchFamily="34" charset="0"/>
              </a:rPr>
              <a:t> </a:t>
            </a:r>
            <a:r>
              <a:rPr lang="en-US" sz="2800" dirty="0" err="1">
                <a:solidFill>
                  <a:schemeClr val="accent2"/>
                </a:solidFill>
                <a:latin typeface="Arial" panose="020B0604020202020204" pitchFamily="34" charset="0"/>
                <a:cs typeface="Arial" panose="020B0604020202020204" pitchFamily="34" charset="0"/>
              </a:rPr>
              <a:t>nhập</a:t>
            </a:r>
            <a:r>
              <a:rPr lang="en-US" sz="2800" dirty="0">
                <a:solidFill>
                  <a:schemeClr val="accent2"/>
                </a:solidFill>
                <a:latin typeface="Arial" panose="020B0604020202020204" pitchFamily="34" charset="0"/>
                <a:cs typeface="Arial" panose="020B0604020202020204" pitchFamily="34" charset="0"/>
              </a:rPr>
              <a:t>, </a:t>
            </a:r>
            <a:r>
              <a:rPr lang="en-US" sz="2800" dirty="0" err="1">
                <a:solidFill>
                  <a:schemeClr val="accent2"/>
                </a:solidFill>
                <a:latin typeface="Arial" panose="020B0604020202020204" pitchFamily="34" charset="0"/>
                <a:cs typeface="Arial" panose="020B0604020202020204" pitchFamily="34" charset="0"/>
              </a:rPr>
              <a:t>đăng</a:t>
            </a:r>
            <a:r>
              <a:rPr lang="en-US" sz="2800" dirty="0">
                <a:solidFill>
                  <a:schemeClr val="accent2"/>
                </a:solidFill>
                <a:latin typeface="Arial" panose="020B0604020202020204" pitchFamily="34" charset="0"/>
                <a:cs typeface="Arial" panose="020B0604020202020204" pitchFamily="34" charset="0"/>
              </a:rPr>
              <a:t> </a:t>
            </a:r>
            <a:r>
              <a:rPr lang="en-US" sz="2800" dirty="0" err="1">
                <a:solidFill>
                  <a:schemeClr val="accent2"/>
                </a:solidFill>
                <a:latin typeface="Arial" panose="020B0604020202020204" pitchFamily="34" charset="0"/>
                <a:cs typeface="Arial" panose="020B0604020202020204" pitchFamily="34" charset="0"/>
              </a:rPr>
              <a:t>ký</a:t>
            </a:r>
            <a:endParaRPr lang="en-US" sz="2800" dirty="0">
              <a:solidFill>
                <a:schemeClr val="accent2"/>
              </a:solidFill>
              <a:latin typeface="Arial" panose="020B0604020202020204" pitchFamily="34" charset="0"/>
              <a:cs typeface="Arial" panose="020B0604020202020204" pitchFamily="34" charset="0"/>
            </a:endParaRPr>
          </a:p>
        </p:txBody>
      </p:sp>
      <p:sp>
        <p:nvSpPr>
          <p:cNvPr id="38" name="Arrow: Pentagon 37">
            <a:extLst>
              <a:ext uri="{FF2B5EF4-FFF2-40B4-BE49-F238E27FC236}">
                <a16:creationId xmlns:a16="http://schemas.microsoft.com/office/drawing/2014/main" id="{EE25B11B-0E56-0A84-8B9B-7C2968B39265}"/>
              </a:ext>
            </a:extLst>
          </p:cNvPr>
          <p:cNvSpPr/>
          <p:nvPr/>
        </p:nvSpPr>
        <p:spPr>
          <a:xfrm>
            <a:off x="3341634" y="3590801"/>
            <a:ext cx="5544799" cy="787357"/>
          </a:xfrm>
          <a:prstGeom prst="homePlate">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TextBox 9">
            <a:extLst>
              <a:ext uri="{FF2B5EF4-FFF2-40B4-BE49-F238E27FC236}">
                <a16:creationId xmlns:a16="http://schemas.microsoft.com/office/drawing/2014/main" id="{D87FF029-B746-54ED-C971-DA246CB0A4B1}"/>
              </a:ext>
            </a:extLst>
          </p:cNvPr>
          <p:cNvSpPr txBox="1"/>
          <p:nvPr/>
        </p:nvSpPr>
        <p:spPr>
          <a:xfrm>
            <a:off x="3348561" y="3643405"/>
            <a:ext cx="5537872" cy="562655"/>
          </a:xfrm>
          <a:prstGeom prst="homePlate">
            <a:avLst/>
          </a:prstGeom>
        </p:spPr>
        <p:txBody>
          <a:bodyPr wrap="square" lIns="0" tIns="0" rIns="0" bIns="0" rtlCol="0" anchor="t">
            <a:spAutoFit/>
          </a:bodyPr>
          <a:lstStyle/>
          <a:p>
            <a:pPr algn="ctr">
              <a:lnSpc>
                <a:spcPts val="4967"/>
              </a:lnSpc>
            </a:pPr>
            <a:r>
              <a:rPr lang="en-US" sz="2800">
                <a:solidFill>
                  <a:schemeClr val="bg2"/>
                </a:solidFill>
                <a:latin typeface="Arial" panose="020B0604020202020204" pitchFamily="34" charset="0"/>
                <a:cs typeface="Arial" panose="020B0604020202020204" pitchFamily="34" charset="0"/>
              </a:rPr>
              <a:t>Tìm kiếm, xem sản phẩm</a:t>
            </a:r>
          </a:p>
        </p:txBody>
      </p:sp>
      <p:sp>
        <p:nvSpPr>
          <p:cNvPr id="43" name="Arrow: Pentagon 42">
            <a:extLst>
              <a:ext uri="{FF2B5EF4-FFF2-40B4-BE49-F238E27FC236}">
                <a16:creationId xmlns:a16="http://schemas.microsoft.com/office/drawing/2014/main" id="{338F8C44-AD19-E46A-73BB-0545BB216A6C}"/>
              </a:ext>
            </a:extLst>
          </p:cNvPr>
          <p:cNvSpPr/>
          <p:nvPr/>
        </p:nvSpPr>
        <p:spPr>
          <a:xfrm>
            <a:off x="3329604" y="4656528"/>
            <a:ext cx="5544799" cy="787357"/>
          </a:xfrm>
          <a:prstGeom prst="homePlate">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7" name="TextBox 9">
            <a:extLst>
              <a:ext uri="{FF2B5EF4-FFF2-40B4-BE49-F238E27FC236}">
                <a16:creationId xmlns:a16="http://schemas.microsoft.com/office/drawing/2014/main" id="{958CE7A0-05BB-72CE-4AE6-C88ED962F84A}"/>
              </a:ext>
            </a:extLst>
          </p:cNvPr>
          <p:cNvSpPr txBox="1"/>
          <p:nvPr/>
        </p:nvSpPr>
        <p:spPr>
          <a:xfrm>
            <a:off x="3338714" y="4681318"/>
            <a:ext cx="5535690" cy="562655"/>
          </a:xfrm>
          <a:prstGeom prst="homePlate">
            <a:avLst/>
          </a:prstGeom>
        </p:spPr>
        <p:txBody>
          <a:bodyPr wrap="square" lIns="0" tIns="0" rIns="0" bIns="0" rtlCol="0" anchor="t">
            <a:spAutoFit/>
          </a:bodyPr>
          <a:lstStyle/>
          <a:p>
            <a:pPr algn="ctr">
              <a:lnSpc>
                <a:spcPts val="4967"/>
              </a:lnSpc>
            </a:pPr>
            <a:r>
              <a:rPr lang="en-US" sz="2800">
                <a:solidFill>
                  <a:schemeClr val="accent2"/>
                </a:solidFill>
                <a:latin typeface="Arial" panose="020B0604020202020204" pitchFamily="34" charset="0"/>
                <a:cs typeface="Arial" panose="020B0604020202020204" pitchFamily="34" charset="0"/>
              </a:rPr>
              <a:t>Thêm vào giỏ hàng</a:t>
            </a:r>
          </a:p>
        </p:txBody>
      </p:sp>
      <p:sp>
        <p:nvSpPr>
          <p:cNvPr id="48" name="Arrow: Pentagon 47">
            <a:extLst>
              <a:ext uri="{FF2B5EF4-FFF2-40B4-BE49-F238E27FC236}">
                <a16:creationId xmlns:a16="http://schemas.microsoft.com/office/drawing/2014/main" id="{52A367B0-CBBA-CF70-C54C-FEC069130572}"/>
              </a:ext>
            </a:extLst>
          </p:cNvPr>
          <p:cNvSpPr/>
          <p:nvPr/>
        </p:nvSpPr>
        <p:spPr>
          <a:xfrm>
            <a:off x="3352800" y="6794543"/>
            <a:ext cx="5544799" cy="787357"/>
          </a:xfrm>
          <a:prstGeom prst="homePlate">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2" name="TextBox 9">
            <a:extLst>
              <a:ext uri="{FF2B5EF4-FFF2-40B4-BE49-F238E27FC236}">
                <a16:creationId xmlns:a16="http://schemas.microsoft.com/office/drawing/2014/main" id="{DB8FD071-36F2-77BD-7F60-68915B281B11}"/>
              </a:ext>
            </a:extLst>
          </p:cNvPr>
          <p:cNvSpPr txBox="1"/>
          <p:nvPr/>
        </p:nvSpPr>
        <p:spPr>
          <a:xfrm>
            <a:off x="3348561" y="6830098"/>
            <a:ext cx="5525842" cy="562655"/>
          </a:xfrm>
          <a:prstGeom prst="homePlate">
            <a:avLst/>
          </a:prstGeom>
        </p:spPr>
        <p:txBody>
          <a:bodyPr wrap="square" lIns="0" tIns="0" rIns="0" bIns="0" rtlCol="0" anchor="t">
            <a:spAutoFit/>
          </a:bodyPr>
          <a:lstStyle/>
          <a:p>
            <a:pPr algn="ctr">
              <a:lnSpc>
                <a:spcPts val="4967"/>
              </a:lnSpc>
            </a:pPr>
            <a:r>
              <a:rPr lang="en-US" sz="2800">
                <a:solidFill>
                  <a:schemeClr val="accent2"/>
                </a:solidFill>
                <a:latin typeface="Arial" panose="020B0604020202020204" pitchFamily="34" charset="0"/>
                <a:cs typeface="Arial" panose="020B0604020202020204" pitchFamily="34" charset="0"/>
              </a:rPr>
              <a:t>Đặt hàng</a:t>
            </a:r>
          </a:p>
        </p:txBody>
      </p:sp>
      <p:sp>
        <p:nvSpPr>
          <p:cNvPr id="53" name="Arrow: Pentagon 52">
            <a:extLst>
              <a:ext uri="{FF2B5EF4-FFF2-40B4-BE49-F238E27FC236}">
                <a16:creationId xmlns:a16="http://schemas.microsoft.com/office/drawing/2014/main" id="{3F3A01BB-F710-DC29-32C9-E5D48342C2DB}"/>
              </a:ext>
            </a:extLst>
          </p:cNvPr>
          <p:cNvSpPr/>
          <p:nvPr/>
        </p:nvSpPr>
        <p:spPr>
          <a:xfrm>
            <a:off x="3348561" y="5718500"/>
            <a:ext cx="5544799" cy="787357"/>
          </a:xfrm>
          <a:prstGeom prst="homePlate">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57" name="TextBox 9">
            <a:extLst>
              <a:ext uri="{FF2B5EF4-FFF2-40B4-BE49-F238E27FC236}">
                <a16:creationId xmlns:a16="http://schemas.microsoft.com/office/drawing/2014/main" id="{B777AA80-724B-3C53-474D-5052C82DC480}"/>
              </a:ext>
            </a:extLst>
          </p:cNvPr>
          <p:cNvSpPr txBox="1"/>
          <p:nvPr/>
        </p:nvSpPr>
        <p:spPr>
          <a:xfrm>
            <a:off x="3348561" y="5777005"/>
            <a:ext cx="5537872" cy="562655"/>
          </a:xfrm>
          <a:prstGeom prst="homePlate">
            <a:avLst/>
          </a:prstGeom>
        </p:spPr>
        <p:txBody>
          <a:bodyPr wrap="square" lIns="0" tIns="0" rIns="0" bIns="0" rtlCol="0" anchor="t">
            <a:spAutoFit/>
          </a:bodyPr>
          <a:lstStyle/>
          <a:p>
            <a:pPr algn="ctr">
              <a:lnSpc>
                <a:spcPts val="4967"/>
              </a:lnSpc>
            </a:pPr>
            <a:r>
              <a:rPr lang="en-US" sz="2800" dirty="0" err="1">
                <a:solidFill>
                  <a:schemeClr val="bg1"/>
                </a:solidFill>
                <a:latin typeface="Arial" panose="020B0604020202020204" pitchFamily="34" charset="0"/>
                <a:cs typeface="Arial" panose="020B0604020202020204" pitchFamily="34" charset="0"/>
              </a:rPr>
              <a:t>Thêm</a:t>
            </a:r>
            <a:r>
              <a:rPr lang="en-US" sz="2800" dirty="0">
                <a:solidFill>
                  <a:schemeClr val="bg1"/>
                </a:solidFill>
                <a:latin typeface="Arial" panose="020B0604020202020204" pitchFamily="34" charset="0"/>
                <a:cs typeface="Arial" panose="020B0604020202020204" pitchFamily="34" charset="0"/>
              </a:rPr>
              <a:t> </a:t>
            </a:r>
            <a:r>
              <a:rPr lang="en-US" sz="2800" dirty="0" err="1">
                <a:solidFill>
                  <a:schemeClr val="bg1"/>
                </a:solidFill>
                <a:latin typeface="Arial" panose="020B0604020202020204" pitchFamily="34" charset="0"/>
                <a:cs typeface="Arial" panose="020B0604020202020204" pitchFamily="34" charset="0"/>
              </a:rPr>
              <a:t>vào</a:t>
            </a:r>
            <a:r>
              <a:rPr lang="en-US" sz="2800" dirty="0">
                <a:solidFill>
                  <a:schemeClr val="bg1"/>
                </a:solidFill>
                <a:latin typeface="Arial" panose="020B0604020202020204" pitchFamily="34" charset="0"/>
                <a:cs typeface="Arial" panose="020B0604020202020204" pitchFamily="34" charset="0"/>
              </a:rPr>
              <a:t> </a:t>
            </a:r>
            <a:r>
              <a:rPr lang="en-US" sz="2800" dirty="0" err="1">
                <a:solidFill>
                  <a:schemeClr val="bg1"/>
                </a:solidFill>
                <a:latin typeface="Arial" panose="020B0604020202020204" pitchFamily="34" charset="0"/>
                <a:cs typeface="Arial" panose="020B0604020202020204" pitchFamily="34" charset="0"/>
              </a:rPr>
              <a:t>danh</a:t>
            </a:r>
            <a:r>
              <a:rPr lang="en-US" sz="2800" dirty="0">
                <a:solidFill>
                  <a:schemeClr val="bg1"/>
                </a:solidFill>
                <a:latin typeface="Arial" panose="020B0604020202020204" pitchFamily="34" charset="0"/>
                <a:cs typeface="Arial" panose="020B0604020202020204" pitchFamily="34" charset="0"/>
              </a:rPr>
              <a:t> </a:t>
            </a:r>
            <a:r>
              <a:rPr lang="en-US" sz="2800" dirty="0" err="1">
                <a:solidFill>
                  <a:schemeClr val="bg1"/>
                </a:solidFill>
                <a:latin typeface="Arial" panose="020B0604020202020204" pitchFamily="34" charset="0"/>
                <a:cs typeface="Arial" panose="020B0604020202020204" pitchFamily="34" charset="0"/>
              </a:rPr>
              <a:t>sách</a:t>
            </a:r>
            <a:r>
              <a:rPr lang="en-US" sz="2800" dirty="0">
                <a:solidFill>
                  <a:schemeClr val="bg1"/>
                </a:solidFill>
                <a:latin typeface="Arial" panose="020B0604020202020204" pitchFamily="34" charset="0"/>
                <a:cs typeface="Arial" panose="020B0604020202020204" pitchFamily="34" charset="0"/>
              </a:rPr>
              <a:t> </a:t>
            </a:r>
            <a:r>
              <a:rPr lang="en-US" sz="2800" dirty="0" err="1">
                <a:solidFill>
                  <a:schemeClr val="bg1"/>
                </a:solidFill>
                <a:latin typeface="Arial" panose="020B0604020202020204" pitchFamily="34" charset="0"/>
                <a:cs typeface="Arial" panose="020B0604020202020204" pitchFamily="34" charset="0"/>
              </a:rPr>
              <a:t>yêu</a:t>
            </a:r>
            <a:r>
              <a:rPr lang="en-US" sz="2800" dirty="0">
                <a:solidFill>
                  <a:schemeClr val="bg1"/>
                </a:solidFill>
                <a:latin typeface="Arial" panose="020B0604020202020204" pitchFamily="34" charset="0"/>
                <a:cs typeface="Arial" panose="020B0604020202020204" pitchFamily="34" charset="0"/>
              </a:rPr>
              <a:t> </a:t>
            </a:r>
            <a:r>
              <a:rPr lang="en-US" sz="2800" dirty="0" err="1">
                <a:solidFill>
                  <a:schemeClr val="bg1"/>
                </a:solidFill>
                <a:latin typeface="Arial" panose="020B0604020202020204" pitchFamily="34" charset="0"/>
                <a:cs typeface="Arial" panose="020B0604020202020204" pitchFamily="34" charset="0"/>
              </a:rPr>
              <a:t>thích</a:t>
            </a:r>
            <a:endParaRPr lang="en-US" sz="2800" dirty="0">
              <a:solidFill>
                <a:schemeClr val="bg1"/>
              </a:solidFill>
              <a:latin typeface="Arial" panose="020B0604020202020204" pitchFamily="34" charset="0"/>
              <a:cs typeface="Arial" panose="020B0604020202020204" pitchFamily="34" charset="0"/>
            </a:endParaRPr>
          </a:p>
        </p:txBody>
      </p:sp>
      <p:sp>
        <p:nvSpPr>
          <p:cNvPr id="58" name="Arrow: Pentagon 57">
            <a:extLst>
              <a:ext uri="{FF2B5EF4-FFF2-40B4-BE49-F238E27FC236}">
                <a16:creationId xmlns:a16="http://schemas.microsoft.com/office/drawing/2014/main" id="{520EBC87-86EC-F9ED-55E8-FC6370657753}"/>
              </a:ext>
            </a:extLst>
          </p:cNvPr>
          <p:cNvSpPr/>
          <p:nvPr/>
        </p:nvSpPr>
        <p:spPr>
          <a:xfrm flipH="1">
            <a:off x="9402431" y="2518513"/>
            <a:ext cx="5537872" cy="787357"/>
          </a:xfrm>
          <a:prstGeom prst="homePlate">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TextBox 9">
            <a:extLst>
              <a:ext uri="{FF2B5EF4-FFF2-40B4-BE49-F238E27FC236}">
                <a16:creationId xmlns:a16="http://schemas.microsoft.com/office/drawing/2014/main" id="{09D957C8-35BB-4BD2-34D1-C0E5918A26C8}"/>
              </a:ext>
            </a:extLst>
          </p:cNvPr>
          <p:cNvSpPr txBox="1"/>
          <p:nvPr/>
        </p:nvSpPr>
        <p:spPr>
          <a:xfrm>
            <a:off x="9409358" y="2576605"/>
            <a:ext cx="5515994" cy="562655"/>
          </a:xfrm>
          <a:prstGeom prst="homePlate">
            <a:avLst/>
          </a:prstGeom>
        </p:spPr>
        <p:txBody>
          <a:bodyPr wrap="square" lIns="0" tIns="0" rIns="0" bIns="0" rtlCol="0" anchor="ctr">
            <a:spAutoFit/>
          </a:bodyPr>
          <a:lstStyle/>
          <a:p>
            <a:pPr algn="ctr">
              <a:lnSpc>
                <a:spcPts val="4967"/>
              </a:lnSpc>
            </a:pPr>
            <a:r>
              <a:rPr lang="en-US" sz="2800">
                <a:solidFill>
                  <a:schemeClr val="bg2"/>
                </a:solidFill>
                <a:latin typeface="Arial" panose="020B0604020202020204" pitchFamily="34" charset="0"/>
                <a:cs typeface="Arial" panose="020B0604020202020204" pitchFamily="34" charset="0"/>
              </a:rPr>
              <a:t>Quản lý sản phẩm</a:t>
            </a:r>
          </a:p>
        </p:txBody>
      </p:sp>
      <p:sp>
        <p:nvSpPr>
          <p:cNvPr id="63" name="Arrow: Pentagon 62">
            <a:extLst>
              <a:ext uri="{FF2B5EF4-FFF2-40B4-BE49-F238E27FC236}">
                <a16:creationId xmlns:a16="http://schemas.microsoft.com/office/drawing/2014/main" id="{F310894D-C222-9669-5B04-D49FED798430}"/>
              </a:ext>
            </a:extLst>
          </p:cNvPr>
          <p:cNvSpPr/>
          <p:nvPr/>
        </p:nvSpPr>
        <p:spPr>
          <a:xfrm flipH="1">
            <a:off x="9402431" y="3590801"/>
            <a:ext cx="5544799" cy="787357"/>
          </a:xfrm>
          <a:prstGeom prst="homePlate">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TextBox 9">
            <a:extLst>
              <a:ext uri="{FF2B5EF4-FFF2-40B4-BE49-F238E27FC236}">
                <a16:creationId xmlns:a16="http://schemas.microsoft.com/office/drawing/2014/main" id="{E8824FF2-D337-25DA-5AC8-B92373E49C05}"/>
              </a:ext>
            </a:extLst>
          </p:cNvPr>
          <p:cNvSpPr txBox="1"/>
          <p:nvPr/>
        </p:nvSpPr>
        <p:spPr>
          <a:xfrm flipH="1">
            <a:off x="9402432" y="3643405"/>
            <a:ext cx="5522920" cy="562655"/>
          </a:xfrm>
          <a:prstGeom prst="homePlate">
            <a:avLst/>
          </a:prstGeom>
        </p:spPr>
        <p:txBody>
          <a:bodyPr wrap="square" lIns="0" tIns="0" rIns="0" bIns="0" rtlCol="0" anchor="t">
            <a:spAutoFit/>
          </a:bodyPr>
          <a:lstStyle/>
          <a:p>
            <a:pPr algn="ctr">
              <a:lnSpc>
                <a:spcPts val="4967"/>
              </a:lnSpc>
            </a:pPr>
            <a:r>
              <a:rPr lang="en-US" sz="2800" dirty="0" err="1">
                <a:solidFill>
                  <a:schemeClr val="accent2"/>
                </a:solidFill>
                <a:latin typeface="Arial" panose="020B0604020202020204" pitchFamily="34" charset="0"/>
                <a:cs typeface="Arial" panose="020B0604020202020204" pitchFamily="34" charset="0"/>
              </a:rPr>
              <a:t>Quản</a:t>
            </a:r>
            <a:r>
              <a:rPr lang="en-US" sz="2800" dirty="0">
                <a:solidFill>
                  <a:schemeClr val="accent2"/>
                </a:solidFill>
                <a:latin typeface="Arial" panose="020B0604020202020204" pitchFamily="34" charset="0"/>
                <a:cs typeface="Arial" panose="020B0604020202020204" pitchFamily="34" charset="0"/>
              </a:rPr>
              <a:t> </a:t>
            </a:r>
            <a:r>
              <a:rPr lang="en-US" sz="2800" dirty="0" err="1">
                <a:solidFill>
                  <a:schemeClr val="accent2"/>
                </a:solidFill>
                <a:latin typeface="Arial" panose="020B0604020202020204" pitchFamily="34" charset="0"/>
                <a:cs typeface="Arial" panose="020B0604020202020204" pitchFamily="34" charset="0"/>
              </a:rPr>
              <a:t>lý</a:t>
            </a:r>
            <a:r>
              <a:rPr lang="en-US" sz="2800" dirty="0">
                <a:solidFill>
                  <a:schemeClr val="accent2"/>
                </a:solidFill>
                <a:latin typeface="Arial" panose="020B0604020202020204" pitchFamily="34" charset="0"/>
                <a:cs typeface="Arial" panose="020B0604020202020204" pitchFamily="34" charset="0"/>
              </a:rPr>
              <a:t> </a:t>
            </a:r>
            <a:r>
              <a:rPr lang="en-US" sz="2800" dirty="0" err="1">
                <a:solidFill>
                  <a:schemeClr val="accent2"/>
                </a:solidFill>
                <a:latin typeface="Arial" panose="020B0604020202020204" pitchFamily="34" charset="0"/>
                <a:cs typeface="Arial" panose="020B0604020202020204" pitchFamily="34" charset="0"/>
              </a:rPr>
              <a:t>thể</a:t>
            </a:r>
            <a:r>
              <a:rPr lang="en-US" sz="2800" dirty="0">
                <a:solidFill>
                  <a:schemeClr val="accent2"/>
                </a:solidFill>
                <a:latin typeface="Arial" panose="020B0604020202020204" pitchFamily="34" charset="0"/>
                <a:cs typeface="Arial" panose="020B0604020202020204" pitchFamily="34" charset="0"/>
              </a:rPr>
              <a:t> </a:t>
            </a:r>
            <a:r>
              <a:rPr lang="en-US" sz="2800" dirty="0" err="1">
                <a:solidFill>
                  <a:schemeClr val="accent2"/>
                </a:solidFill>
                <a:latin typeface="Arial" panose="020B0604020202020204" pitchFamily="34" charset="0"/>
                <a:cs typeface="Arial" panose="020B0604020202020204" pitchFamily="34" charset="0"/>
              </a:rPr>
              <a:t>loại</a:t>
            </a:r>
            <a:endParaRPr lang="en-US" sz="2800" dirty="0">
              <a:solidFill>
                <a:schemeClr val="accent2"/>
              </a:solidFill>
              <a:latin typeface="Arial" panose="020B0604020202020204" pitchFamily="34" charset="0"/>
              <a:cs typeface="Arial" panose="020B0604020202020204" pitchFamily="34" charset="0"/>
            </a:endParaRPr>
          </a:p>
        </p:txBody>
      </p:sp>
      <p:sp>
        <p:nvSpPr>
          <p:cNvPr id="68" name="Arrow: Pentagon 67">
            <a:extLst>
              <a:ext uri="{FF2B5EF4-FFF2-40B4-BE49-F238E27FC236}">
                <a16:creationId xmlns:a16="http://schemas.microsoft.com/office/drawing/2014/main" id="{AE9DB0F9-84AA-1811-CDC8-62F7DC6E6629}"/>
              </a:ext>
            </a:extLst>
          </p:cNvPr>
          <p:cNvSpPr/>
          <p:nvPr/>
        </p:nvSpPr>
        <p:spPr>
          <a:xfrm flipH="1">
            <a:off x="9390401" y="4656528"/>
            <a:ext cx="5544799" cy="787357"/>
          </a:xfrm>
          <a:prstGeom prst="homePlate">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72" name="TextBox 9">
            <a:extLst>
              <a:ext uri="{FF2B5EF4-FFF2-40B4-BE49-F238E27FC236}">
                <a16:creationId xmlns:a16="http://schemas.microsoft.com/office/drawing/2014/main" id="{EFE3BFDE-4BF4-BDB7-E1B5-FDBD711A33F0}"/>
              </a:ext>
            </a:extLst>
          </p:cNvPr>
          <p:cNvSpPr txBox="1"/>
          <p:nvPr/>
        </p:nvSpPr>
        <p:spPr>
          <a:xfrm flipH="1">
            <a:off x="9409358" y="4681318"/>
            <a:ext cx="5515993" cy="562655"/>
          </a:xfrm>
          <a:prstGeom prst="homePlate">
            <a:avLst/>
          </a:prstGeom>
        </p:spPr>
        <p:txBody>
          <a:bodyPr wrap="square" lIns="0" tIns="0" rIns="0" bIns="0" rtlCol="0" anchor="t">
            <a:spAutoFit/>
          </a:bodyPr>
          <a:lstStyle/>
          <a:p>
            <a:pPr algn="ctr">
              <a:lnSpc>
                <a:spcPts val="4967"/>
              </a:lnSpc>
            </a:pPr>
            <a:r>
              <a:rPr lang="en-US" sz="2800" dirty="0" err="1">
                <a:solidFill>
                  <a:schemeClr val="bg2"/>
                </a:solidFill>
                <a:latin typeface="Arial" panose="020B0604020202020204" pitchFamily="34" charset="0"/>
                <a:cs typeface="Arial" panose="020B0604020202020204" pitchFamily="34" charset="0"/>
              </a:rPr>
              <a:t>Quản</a:t>
            </a:r>
            <a:r>
              <a:rPr lang="en-US" sz="2800" dirty="0">
                <a:solidFill>
                  <a:schemeClr val="bg2"/>
                </a:solidFill>
                <a:latin typeface="Arial" panose="020B0604020202020204" pitchFamily="34" charset="0"/>
                <a:cs typeface="Arial" panose="020B0604020202020204" pitchFamily="34" charset="0"/>
              </a:rPr>
              <a:t> </a:t>
            </a:r>
            <a:r>
              <a:rPr lang="en-US" sz="2800" dirty="0" err="1">
                <a:solidFill>
                  <a:schemeClr val="bg2"/>
                </a:solidFill>
                <a:latin typeface="Arial" panose="020B0604020202020204" pitchFamily="34" charset="0"/>
                <a:cs typeface="Arial" panose="020B0604020202020204" pitchFamily="34" charset="0"/>
              </a:rPr>
              <a:t>lý</a:t>
            </a:r>
            <a:r>
              <a:rPr lang="en-US" sz="2800" dirty="0">
                <a:solidFill>
                  <a:schemeClr val="bg2"/>
                </a:solidFill>
                <a:latin typeface="Arial" panose="020B0604020202020204" pitchFamily="34" charset="0"/>
                <a:cs typeface="Arial" panose="020B0604020202020204" pitchFamily="34" charset="0"/>
              </a:rPr>
              <a:t> </a:t>
            </a:r>
            <a:r>
              <a:rPr lang="en-US" sz="2800" dirty="0" err="1">
                <a:solidFill>
                  <a:schemeClr val="bg2"/>
                </a:solidFill>
                <a:latin typeface="Arial" panose="020B0604020202020204" pitchFamily="34" charset="0"/>
                <a:cs typeface="Arial" panose="020B0604020202020204" pitchFamily="34" charset="0"/>
              </a:rPr>
              <a:t>đơn</a:t>
            </a:r>
            <a:r>
              <a:rPr lang="en-US" sz="2800" dirty="0">
                <a:solidFill>
                  <a:schemeClr val="bg2"/>
                </a:solidFill>
                <a:latin typeface="Arial" panose="020B0604020202020204" pitchFamily="34" charset="0"/>
                <a:cs typeface="Arial" panose="020B0604020202020204" pitchFamily="34" charset="0"/>
              </a:rPr>
              <a:t> </a:t>
            </a:r>
            <a:r>
              <a:rPr lang="en-US" sz="2800" dirty="0" err="1">
                <a:solidFill>
                  <a:schemeClr val="bg2"/>
                </a:solidFill>
                <a:latin typeface="Arial" panose="020B0604020202020204" pitchFamily="34" charset="0"/>
                <a:cs typeface="Arial" panose="020B0604020202020204" pitchFamily="34" charset="0"/>
              </a:rPr>
              <a:t>hàng</a:t>
            </a:r>
            <a:endParaRPr lang="en-US" sz="2800" dirty="0">
              <a:solidFill>
                <a:schemeClr val="bg2"/>
              </a:solidFill>
              <a:latin typeface="Arial" panose="020B0604020202020204" pitchFamily="34" charset="0"/>
              <a:cs typeface="Arial" panose="020B0604020202020204" pitchFamily="34" charset="0"/>
            </a:endParaRPr>
          </a:p>
        </p:txBody>
      </p:sp>
      <p:sp>
        <p:nvSpPr>
          <p:cNvPr id="73" name="Arrow: Pentagon 72">
            <a:extLst>
              <a:ext uri="{FF2B5EF4-FFF2-40B4-BE49-F238E27FC236}">
                <a16:creationId xmlns:a16="http://schemas.microsoft.com/office/drawing/2014/main" id="{4D2E5A7D-7868-4521-E646-0E879FD8E338}"/>
              </a:ext>
            </a:extLst>
          </p:cNvPr>
          <p:cNvSpPr/>
          <p:nvPr/>
        </p:nvSpPr>
        <p:spPr>
          <a:xfrm flipH="1">
            <a:off x="9413597" y="6794543"/>
            <a:ext cx="5544799" cy="787357"/>
          </a:xfrm>
          <a:prstGeom prst="homePlate">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77" name="TextBox 9">
            <a:extLst>
              <a:ext uri="{FF2B5EF4-FFF2-40B4-BE49-F238E27FC236}">
                <a16:creationId xmlns:a16="http://schemas.microsoft.com/office/drawing/2014/main" id="{A05C3706-97A0-9049-452D-B256E44DD37C}"/>
              </a:ext>
            </a:extLst>
          </p:cNvPr>
          <p:cNvSpPr txBox="1"/>
          <p:nvPr/>
        </p:nvSpPr>
        <p:spPr>
          <a:xfrm flipH="1">
            <a:off x="9409356" y="6830098"/>
            <a:ext cx="5537873" cy="562655"/>
          </a:xfrm>
          <a:prstGeom prst="homePlate">
            <a:avLst/>
          </a:prstGeom>
        </p:spPr>
        <p:txBody>
          <a:bodyPr wrap="square" lIns="0" tIns="0" rIns="0" bIns="0" rtlCol="0" anchor="t">
            <a:spAutoFit/>
          </a:bodyPr>
          <a:lstStyle/>
          <a:p>
            <a:pPr algn="ctr">
              <a:lnSpc>
                <a:spcPts val="4967"/>
              </a:lnSpc>
            </a:pPr>
            <a:r>
              <a:rPr lang="en-US" sz="2800" dirty="0" err="1">
                <a:solidFill>
                  <a:schemeClr val="bg2"/>
                </a:solidFill>
                <a:latin typeface="Arial" panose="020B0604020202020204" pitchFamily="34" charset="0"/>
                <a:cs typeface="Arial" panose="020B0604020202020204" pitchFamily="34" charset="0"/>
              </a:rPr>
              <a:t>Quản</a:t>
            </a:r>
            <a:r>
              <a:rPr lang="en-US" sz="2800" dirty="0">
                <a:solidFill>
                  <a:schemeClr val="bg2"/>
                </a:solidFill>
                <a:latin typeface="Arial" panose="020B0604020202020204" pitchFamily="34" charset="0"/>
                <a:cs typeface="Arial" panose="020B0604020202020204" pitchFamily="34" charset="0"/>
              </a:rPr>
              <a:t> </a:t>
            </a:r>
            <a:r>
              <a:rPr lang="en-US" sz="2800" dirty="0" err="1">
                <a:solidFill>
                  <a:schemeClr val="bg2"/>
                </a:solidFill>
                <a:latin typeface="Arial" panose="020B0604020202020204" pitchFamily="34" charset="0"/>
                <a:cs typeface="Arial" panose="020B0604020202020204" pitchFamily="34" charset="0"/>
              </a:rPr>
              <a:t>lý</a:t>
            </a:r>
            <a:r>
              <a:rPr lang="en-US" sz="2800" dirty="0">
                <a:solidFill>
                  <a:schemeClr val="bg2"/>
                </a:solidFill>
                <a:latin typeface="Arial" panose="020B0604020202020204" pitchFamily="34" charset="0"/>
                <a:cs typeface="Arial" panose="020B0604020202020204" pitchFamily="34" charset="0"/>
              </a:rPr>
              <a:t> </a:t>
            </a:r>
            <a:r>
              <a:rPr lang="en-US" sz="2800" dirty="0" err="1">
                <a:solidFill>
                  <a:schemeClr val="bg2"/>
                </a:solidFill>
                <a:latin typeface="Arial" panose="020B0604020202020204" pitchFamily="34" charset="0"/>
                <a:cs typeface="Arial" panose="020B0604020202020204" pitchFamily="34" charset="0"/>
              </a:rPr>
              <a:t>thống</a:t>
            </a:r>
            <a:r>
              <a:rPr lang="en-US" sz="2800" dirty="0">
                <a:solidFill>
                  <a:schemeClr val="bg2"/>
                </a:solidFill>
                <a:latin typeface="Arial" panose="020B0604020202020204" pitchFamily="34" charset="0"/>
                <a:cs typeface="Arial" panose="020B0604020202020204" pitchFamily="34" charset="0"/>
              </a:rPr>
              <a:t> </a:t>
            </a:r>
            <a:r>
              <a:rPr lang="en-US" sz="2800" dirty="0" err="1">
                <a:solidFill>
                  <a:schemeClr val="bg2"/>
                </a:solidFill>
                <a:latin typeface="Arial" panose="020B0604020202020204" pitchFamily="34" charset="0"/>
                <a:cs typeface="Arial" panose="020B0604020202020204" pitchFamily="34" charset="0"/>
              </a:rPr>
              <a:t>kê</a:t>
            </a:r>
            <a:endParaRPr lang="en-US" sz="2800" dirty="0">
              <a:solidFill>
                <a:schemeClr val="bg2"/>
              </a:solidFill>
              <a:latin typeface="Arial" panose="020B0604020202020204" pitchFamily="34" charset="0"/>
              <a:cs typeface="Arial" panose="020B0604020202020204" pitchFamily="34" charset="0"/>
            </a:endParaRPr>
          </a:p>
        </p:txBody>
      </p:sp>
      <p:sp>
        <p:nvSpPr>
          <p:cNvPr id="78" name="Arrow: Pentagon 77">
            <a:extLst>
              <a:ext uri="{FF2B5EF4-FFF2-40B4-BE49-F238E27FC236}">
                <a16:creationId xmlns:a16="http://schemas.microsoft.com/office/drawing/2014/main" id="{73838930-CCA0-8A2E-DDBE-FAD48C9BC20B}"/>
              </a:ext>
            </a:extLst>
          </p:cNvPr>
          <p:cNvSpPr/>
          <p:nvPr/>
        </p:nvSpPr>
        <p:spPr>
          <a:xfrm flipH="1">
            <a:off x="9466601" y="5718500"/>
            <a:ext cx="5544799" cy="787357"/>
          </a:xfrm>
          <a:prstGeom prst="homePlate">
            <a:avLst/>
          </a:prstGeom>
          <a:solidFill>
            <a:schemeClr val="bg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82" name="TextBox 9">
            <a:extLst>
              <a:ext uri="{FF2B5EF4-FFF2-40B4-BE49-F238E27FC236}">
                <a16:creationId xmlns:a16="http://schemas.microsoft.com/office/drawing/2014/main" id="{C17FFBF9-D559-0EF0-FB14-C53481CAAD38}"/>
              </a:ext>
            </a:extLst>
          </p:cNvPr>
          <p:cNvSpPr txBox="1"/>
          <p:nvPr/>
        </p:nvSpPr>
        <p:spPr>
          <a:xfrm flipH="1">
            <a:off x="9409357" y="5800965"/>
            <a:ext cx="5544799" cy="562655"/>
          </a:xfrm>
          <a:prstGeom prst="homePlate">
            <a:avLst/>
          </a:prstGeom>
        </p:spPr>
        <p:txBody>
          <a:bodyPr wrap="square" lIns="0" tIns="0" rIns="0" bIns="0" rtlCol="0" anchor="t">
            <a:spAutoFit/>
          </a:bodyPr>
          <a:lstStyle/>
          <a:p>
            <a:pPr algn="ctr">
              <a:lnSpc>
                <a:spcPts val="4967"/>
              </a:lnSpc>
            </a:pPr>
            <a:r>
              <a:rPr lang="en-US" sz="2800" dirty="0" err="1">
                <a:solidFill>
                  <a:schemeClr val="accent2"/>
                </a:solidFill>
                <a:latin typeface="Arial" panose="020B0604020202020204" pitchFamily="34" charset="0"/>
                <a:cs typeface="Arial" panose="020B0604020202020204" pitchFamily="34" charset="0"/>
              </a:rPr>
              <a:t>Quản</a:t>
            </a:r>
            <a:r>
              <a:rPr lang="en-US" sz="2800" dirty="0">
                <a:solidFill>
                  <a:schemeClr val="accent2"/>
                </a:solidFill>
                <a:latin typeface="Arial" panose="020B0604020202020204" pitchFamily="34" charset="0"/>
                <a:cs typeface="Arial" panose="020B0604020202020204" pitchFamily="34" charset="0"/>
              </a:rPr>
              <a:t> </a:t>
            </a:r>
            <a:r>
              <a:rPr lang="en-US" sz="2800" dirty="0" err="1">
                <a:solidFill>
                  <a:schemeClr val="accent2"/>
                </a:solidFill>
                <a:latin typeface="Arial" panose="020B0604020202020204" pitchFamily="34" charset="0"/>
                <a:cs typeface="Arial" panose="020B0604020202020204" pitchFamily="34" charset="0"/>
              </a:rPr>
              <a:t>lý</a:t>
            </a:r>
            <a:r>
              <a:rPr lang="en-US" sz="2800" dirty="0">
                <a:solidFill>
                  <a:schemeClr val="accent2"/>
                </a:solidFill>
                <a:latin typeface="Arial" panose="020B0604020202020204" pitchFamily="34" charset="0"/>
                <a:cs typeface="Arial" panose="020B0604020202020204" pitchFamily="34" charset="0"/>
              </a:rPr>
              <a:t> </a:t>
            </a:r>
            <a:r>
              <a:rPr lang="en-US" sz="2800" dirty="0" err="1">
                <a:solidFill>
                  <a:schemeClr val="accent2"/>
                </a:solidFill>
                <a:latin typeface="Arial" panose="020B0604020202020204" pitchFamily="34" charset="0"/>
                <a:cs typeface="Arial" panose="020B0604020202020204" pitchFamily="34" charset="0"/>
              </a:rPr>
              <a:t>người</a:t>
            </a:r>
            <a:r>
              <a:rPr lang="en-US" sz="2800" dirty="0">
                <a:solidFill>
                  <a:schemeClr val="accent2"/>
                </a:solidFill>
                <a:latin typeface="Arial" panose="020B0604020202020204" pitchFamily="34" charset="0"/>
                <a:cs typeface="Arial" panose="020B0604020202020204" pitchFamily="34" charset="0"/>
              </a:rPr>
              <a:t> </a:t>
            </a:r>
            <a:r>
              <a:rPr lang="en-US" sz="2800" dirty="0" err="1">
                <a:solidFill>
                  <a:schemeClr val="accent2"/>
                </a:solidFill>
                <a:latin typeface="Arial" panose="020B0604020202020204" pitchFamily="34" charset="0"/>
                <a:cs typeface="Arial" panose="020B0604020202020204" pitchFamily="34" charset="0"/>
              </a:rPr>
              <a:t>dùng</a:t>
            </a:r>
            <a:endParaRPr lang="en-US" sz="2800" dirty="0">
              <a:solidFill>
                <a:schemeClr val="accent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69348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right)">
                                      <p:cBhvr>
                                        <p:cTn id="7" dur="500"/>
                                        <p:tgtEl>
                                          <p:spTgt spid="33"/>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wipe(right)">
                                      <p:cBhvr>
                                        <p:cTn id="10" dur="500"/>
                                        <p:tgtEl>
                                          <p:spTgt spid="37"/>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wipe(right)">
                                      <p:cBhvr>
                                        <p:cTn id="13" dur="500"/>
                                        <p:tgtEl>
                                          <p:spTgt spid="38"/>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wipe(right)">
                                      <p:cBhvr>
                                        <p:cTn id="16" dur="500"/>
                                        <p:tgtEl>
                                          <p:spTgt spid="42"/>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wipe(right)">
                                      <p:cBhvr>
                                        <p:cTn id="19" dur="500"/>
                                        <p:tgtEl>
                                          <p:spTgt spid="43"/>
                                        </p:tgtEl>
                                      </p:cBhvr>
                                    </p:animEffect>
                                  </p:childTnLst>
                                </p:cTn>
                              </p:par>
                              <p:par>
                                <p:cTn id="20" presetID="22" presetClass="entr" presetSubtype="2" fill="hold" grpId="0" nodeType="with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wipe(right)">
                                      <p:cBhvr>
                                        <p:cTn id="22" dur="500"/>
                                        <p:tgtEl>
                                          <p:spTgt spid="47"/>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wipe(right)">
                                      <p:cBhvr>
                                        <p:cTn id="25" dur="500"/>
                                        <p:tgtEl>
                                          <p:spTgt spid="48"/>
                                        </p:tgtEl>
                                      </p:cBhvr>
                                    </p:animEffect>
                                  </p:childTnLst>
                                </p:cTn>
                              </p:par>
                              <p:par>
                                <p:cTn id="26" presetID="22" presetClass="entr" presetSubtype="2" fill="hold" grpId="0" nodeType="withEffect">
                                  <p:stCondLst>
                                    <p:cond delay="0"/>
                                  </p:stCondLst>
                                  <p:childTnLst>
                                    <p:set>
                                      <p:cBhvr>
                                        <p:cTn id="27" dur="1" fill="hold">
                                          <p:stCondLst>
                                            <p:cond delay="0"/>
                                          </p:stCondLst>
                                        </p:cTn>
                                        <p:tgtEl>
                                          <p:spTgt spid="52"/>
                                        </p:tgtEl>
                                        <p:attrNameLst>
                                          <p:attrName>style.visibility</p:attrName>
                                        </p:attrNameLst>
                                      </p:cBhvr>
                                      <p:to>
                                        <p:strVal val="visible"/>
                                      </p:to>
                                    </p:set>
                                    <p:animEffect transition="in" filter="wipe(right)">
                                      <p:cBhvr>
                                        <p:cTn id="28" dur="500"/>
                                        <p:tgtEl>
                                          <p:spTgt spid="52"/>
                                        </p:tgtEl>
                                      </p:cBhvr>
                                    </p:animEffect>
                                  </p:childTnLst>
                                </p:cTn>
                              </p:par>
                              <p:par>
                                <p:cTn id="29" presetID="22" presetClass="entr" presetSubtype="2"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animEffect transition="in" filter="wipe(right)">
                                      <p:cBhvr>
                                        <p:cTn id="31" dur="500"/>
                                        <p:tgtEl>
                                          <p:spTgt spid="53"/>
                                        </p:tgtEl>
                                      </p:cBhvr>
                                    </p:animEffect>
                                  </p:childTnLst>
                                </p:cTn>
                              </p:par>
                              <p:par>
                                <p:cTn id="32" presetID="22" presetClass="entr" presetSubtype="2" fill="hold" grpId="0" nodeType="with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wipe(right)">
                                      <p:cBhvr>
                                        <p:cTn id="34" dur="500"/>
                                        <p:tgtEl>
                                          <p:spTgt spid="57"/>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58"/>
                                        </p:tgtEl>
                                        <p:attrNameLst>
                                          <p:attrName>style.visibility</p:attrName>
                                        </p:attrNameLst>
                                      </p:cBhvr>
                                      <p:to>
                                        <p:strVal val="visible"/>
                                      </p:to>
                                    </p:set>
                                    <p:animEffect transition="in" filter="wipe(left)">
                                      <p:cBhvr>
                                        <p:cTn id="39" dur="500"/>
                                        <p:tgtEl>
                                          <p:spTgt spid="58"/>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62"/>
                                        </p:tgtEl>
                                        <p:attrNameLst>
                                          <p:attrName>style.visibility</p:attrName>
                                        </p:attrNameLst>
                                      </p:cBhvr>
                                      <p:to>
                                        <p:strVal val="visible"/>
                                      </p:to>
                                    </p:set>
                                    <p:animEffect transition="in" filter="wipe(left)">
                                      <p:cBhvr>
                                        <p:cTn id="42" dur="500"/>
                                        <p:tgtEl>
                                          <p:spTgt spid="62"/>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63"/>
                                        </p:tgtEl>
                                        <p:attrNameLst>
                                          <p:attrName>style.visibility</p:attrName>
                                        </p:attrNameLst>
                                      </p:cBhvr>
                                      <p:to>
                                        <p:strVal val="visible"/>
                                      </p:to>
                                    </p:set>
                                    <p:animEffect transition="in" filter="wipe(left)">
                                      <p:cBhvr>
                                        <p:cTn id="45" dur="500"/>
                                        <p:tgtEl>
                                          <p:spTgt spid="63"/>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67"/>
                                        </p:tgtEl>
                                        <p:attrNameLst>
                                          <p:attrName>style.visibility</p:attrName>
                                        </p:attrNameLst>
                                      </p:cBhvr>
                                      <p:to>
                                        <p:strVal val="visible"/>
                                      </p:to>
                                    </p:set>
                                    <p:animEffect transition="in" filter="wipe(left)">
                                      <p:cBhvr>
                                        <p:cTn id="48" dur="500"/>
                                        <p:tgtEl>
                                          <p:spTgt spid="67"/>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68"/>
                                        </p:tgtEl>
                                        <p:attrNameLst>
                                          <p:attrName>style.visibility</p:attrName>
                                        </p:attrNameLst>
                                      </p:cBhvr>
                                      <p:to>
                                        <p:strVal val="visible"/>
                                      </p:to>
                                    </p:set>
                                    <p:animEffect transition="in" filter="wipe(left)">
                                      <p:cBhvr>
                                        <p:cTn id="51" dur="500"/>
                                        <p:tgtEl>
                                          <p:spTgt spid="68"/>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72"/>
                                        </p:tgtEl>
                                        <p:attrNameLst>
                                          <p:attrName>style.visibility</p:attrName>
                                        </p:attrNameLst>
                                      </p:cBhvr>
                                      <p:to>
                                        <p:strVal val="visible"/>
                                      </p:to>
                                    </p:set>
                                    <p:animEffect transition="in" filter="wipe(left)">
                                      <p:cBhvr>
                                        <p:cTn id="54" dur="500"/>
                                        <p:tgtEl>
                                          <p:spTgt spid="72"/>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73"/>
                                        </p:tgtEl>
                                        <p:attrNameLst>
                                          <p:attrName>style.visibility</p:attrName>
                                        </p:attrNameLst>
                                      </p:cBhvr>
                                      <p:to>
                                        <p:strVal val="visible"/>
                                      </p:to>
                                    </p:set>
                                    <p:animEffect transition="in" filter="wipe(left)">
                                      <p:cBhvr>
                                        <p:cTn id="57" dur="500"/>
                                        <p:tgtEl>
                                          <p:spTgt spid="73"/>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77"/>
                                        </p:tgtEl>
                                        <p:attrNameLst>
                                          <p:attrName>style.visibility</p:attrName>
                                        </p:attrNameLst>
                                      </p:cBhvr>
                                      <p:to>
                                        <p:strVal val="visible"/>
                                      </p:to>
                                    </p:set>
                                    <p:animEffect transition="in" filter="wipe(left)">
                                      <p:cBhvr>
                                        <p:cTn id="60" dur="500"/>
                                        <p:tgtEl>
                                          <p:spTgt spid="77"/>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78"/>
                                        </p:tgtEl>
                                        <p:attrNameLst>
                                          <p:attrName>style.visibility</p:attrName>
                                        </p:attrNameLst>
                                      </p:cBhvr>
                                      <p:to>
                                        <p:strVal val="visible"/>
                                      </p:to>
                                    </p:set>
                                    <p:animEffect transition="in" filter="wipe(left)">
                                      <p:cBhvr>
                                        <p:cTn id="63" dur="500"/>
                                        <p:tgtEl>
                                          <p:spTgt spid="78"/>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82"/>
                                        </p:tgtEl>
                                        <p:attrNameLst>
                                          <p:attrName>style.visibility</p:attrName>
                                        </p:attrNameLst>
                                      </p:cBhvr>
                                      <p:to>
                                        <p:strVal val="visible"/>
                                      </p:to>
                                    </p:set>
                                    <p:animEffect transition="in" filter="wipe(left)">
                                      <p:cBhvr>
                                        <p:cTn id="66"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7" grpId="0"/>
      <p:bldP spid="38" grpId="0" animBg="1"/>
      <p:bldP spid="42" grpId="0"/>
      <p:bldP spid="43" grpId="0" animBg="1"/>
      <p:bldP spid="47" grpId="0"/>
      <p:bldP spid="48" grpId="0" animBg="1"/>
      <p:bldP spid="52" grpId="0"/>
      <p:bldP spid="53" grpId="0" animBg="1"/>
      <p:bldP spid="57" grpId="0"/>
      <p:bldP spid="58" grpId="0" animBg="1"/>
      <p:bldP spid="62" grpId="0"/>
      <p:bldP spid="63" grpId="0" animBg="1"/>
      <p:bldP spid="67" grpId="0"/>
      <p:bldP spid="68" grpId="0" animBg="1"/>
      <p:bldP spid="72" grpId="0"/>
      <p:bldP spid="73" grpId="0" animBg="1"/>
      <p:bldP spid="77" grpId="0"/>
      <p:bldP spid="78" grpId="0" animBg="1"/>
      <p:bldP spid="8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3DE1CA8-EDA8-5B1A-6AC0-D710C757770B}"/>
              </a:ext>
            </a:extLst>
          </p:cNvPr>
          <p:cNvSpPr/>
          <p:nvPr/>
        </p:nvSpPr>
        <p:spPr>
          <a:xfrm>
            <a:off x="457200" y="419100"/>
            <a:ext cx="7315200" cy="1007934"/>
          </a:xfrm>
          <a:prstGeom prst="rect">
            <a:avLst/>
          </a:prstGeom>
          <a:solidFill>
            <a:schemeClr val="accent2"/>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TextBox 9">
            <a:extLst>
              <a:ext uri="{FF2B5EF4-FFF2-40B4-BE49-F238E27FC236}">
                <a16:creationId xmlns:a16="http://schemas.microsoft.com/office/drawing/2014/main" id="{40071237-7087-9B7F-A2BA-84C7F2813F29}"/>
              </a:ext>
            </a:extLst>
          </p:cNvPr>
          <p:cNvSpPr txBox="1"/>
          <p:nvPr/>
        </p:nvSpPr>
        <p:spPr>
          <a:xfrm>
            <a:off x="457200" y="621489"/>
            <a:ext cx="7315200" cy="597664"/>
          </a:xfrm>
          <a:prstGeom prst="rect">
            <a:avLst/>
          </a:prstGeom>
        </p:spPr>
        <p:txBody>
          <a:bodyPr wrap="square" lIns="0" tIns="0" rIns="0" bIns="0" rtlCol="0" anchor="t">
            <a:spAutoFit/>
          </a:bodyPr>
          <a:lstStyle/>
          <a:p>
            <a:pPr algn="ctr">
              <a:lnSpc>
                <a:spcPts val="4967"/>
              </a:lnSpc>
            </a:pPr>
            <a:r>
              <a:rPr lang="en-US" sz="4000">
                <a:solidFill>
                  <a:schemeClr val="bg2"/>
                </a:solidFill>
                <a:latin typeface="Arial" panose="020B0604020202020204" pitchFamily="34" charset="0"/>
                <a:cs typeface="Arial" panose="020B0604020202020204" pitchFamily="34" charset="0"/>
              </a:rPr>
              <a:t>Quy trình mua hàng</a:t>
            </a:r>
          </a:p>
        </p:txBody>
      </p:sp>
      <p:grpSp>
        <p:nvGrpSpPr>
          <p:cNvPr id="224" name="Group 5">
            <a:extLst>
              <a:ext uri="{FF2B5EF4-FFF2-40B4-BE49-F238E27FC236}">
                <a16:creationId xmlns:a16="http://schemas.microsoft.com/office/drawing/2014/main" id="{5F6D6AED-2E84-EB08-EBEA-289845054AF4}"/>
              </a:ext>
            </a:extLst>
          </p:cNvPr>
          <p:cNvGrpSpPr/>
          <p:nvPr/>
        </p:nvGrpSpPr>
        <p:grpSpPr>
          <a:xfrm>
            <a:off x="2013751" y="3883519"/>
            <a:ext cx="1638300" cy="1638300"/>
            <a:chOff x="0" y="0"/>
            <a:chExt cx="2184400" cy="2184400"/>
          </a:xfrm>
        </p:grpSpPr>
        <p:grpSp>
          <p:nvGrpSpPr>
            <p:cNvPr id="225" name="Group 6">
              <a:extLst>
                <a:ext uri="{FF2B5EF4-FFF2-40B4-BE49-F238E27FC236}">
                  <a16:creationId xmlns:a16="http://schemas.microsoft.com/office/drawing/2014/main" id="{72C4CE41-F924-A8C5-02EB-8BA1DE96272A}"/>
                </a:ext>
              </a:extLst>
            </p:cNvPr>
            <p:cNvGrpSpPr/>
            <p:nvPr/>
          </p:nvGrpSpPr>
          <p:grpSpPr>
            <a:xfrm>
              <a:off x="0" y="0"/>
              <a:ext cx="2184400" cy="2184400"/>
              <a:chOff x="0" y="0"/>
              <a:chExt cx="812800" cy="812800"/>
            </a:xfrm>
          </p:grpSpPr>
          <p:sp>
            <p:nvSpPr>
              <p:cNvPr id="229" name="Freeform 7">
                <a:extLst>
                  <a:ext uri="{FF2B5EF4-FFF2-40B4-BE49-F238E27FC236}">
                    <a16:creationId xmlns:a16="http://schemas.microsoft.com/office/drawing/2014/main" id="{A12AB4BD-C077-6984-5901-7BEC16ED8906}"/>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lumMod val="50000"/>
                  <a:alpha val="60000"/>
                </a:schemeClr>
              </a:solidFill>
            </p:spPr>
          </p:sp>
          <p:sp>
            <p:nvSpPr>
              <p:cNvPr id="230" name="TextBox 8">
                <a:extLst>
                  <a:ext uri="{FF2B5EF4-FFF2-40B4-BE49-F238E27FC236}">
                    <a16:creationId xmlns:a16="http://schemas.microsoft.com/office/drawing/2014/main" id="{FAB3904C-DD33-0593-DD34-310FFCBAD3D9}"/>
                  </a:ext>
                </a:extLst>
              </p:cNvPr>
              <p:cNvSpPr txBox="1"/>
              <p:nvPr/>
            </p:nvSpPr>
            <p:spPr>
              <a:xfrm>
                <a:off x="76200" y="19050"/>
                <a:ext cx="660400" cy="717550"/>
              </a:xfrm>
              <a:prstGeom prst="rect">
                <a:avLst/>
              </a:prstGeom>
            </p:spPr>
            <p:txBody>
              <a:bodyPr lIns="50800" tIns="50800" rIns="50800" bIns="50800" rtlCol="0" anchor="ctr"/>
              <a:lstStyle/>
              <a:p>
                <a:pPr algn="ctr">
                  <a:lnSpc>
                    <a:spcPts val="3299"/>
                  </a:lnSpc>
                </a:pPr>
                <a:endParaRPr/>
              </a:p>
            </p:txBody>
          </p:sp>
        </p:grpSp>
        <p:grpSp>
          <p:nvGrpSpPr>
            <p:cNvPr id="226" name="Group 9">
              <a:extLst>
                <a:ext uri="{FF2B5EF4-FFF2-40B4-BE49-F238E27FC236}">
                  <a16:creationId xmlns:a16="http://schemas.microsoft.com/office/drawing/2014/main" id="{47FAC22F-6305-2098-C13F-070083B26314}"/>
                </a:ext>
              </a:extLst>
            </p:cNvPr>
            <p:cNvGrpSpPr/>
            <p:nvPr/>
          </p:nvGrpSpPr>
          <p:grpSpPr>
            <a:xfrm>
              <a:off x="196850" y="215900"/>
              <a:ext cx="1790700" cy="1752600"/>
              <a:chOff x="0" y="0"/>
              <a:chExt cx="812800" cy="795506"/>
            </a:xfrm>
          </p:grpSpPr>
          <p:sp>
            <p:nvSpPr>
              <p:cNvPr id="227" name="Freeform 10">
                <a:extLst>
                  <a:ext uri="{FF2B5EF4-FFF2-40B4-BE49-F238E27FC236}">
                    <a16:creationId xmlns:a16="http://schemas.microsoft.com/office/drawing/2014/main" id="{5B94729A-B5E8-EB17-D1A9-4568AA4CBF75}"/>
                  </a:ext>
                </a:extLst>
              </p:cNvPr>
              <p:cNvSpPr/>
              <p:nvPr/>
            </p:nvSpPr>
            <p:spPr>
              <a:xfrm>
                <a:off x="0" y="0"/>
                <a:ext cx="812800" cy="795506"/>
              </a:xfrm>
              <a:custGeom>
                <a:avLst/>
                <a:gdLst/>
                <a:ahLst/>
                <a:cxnLst/>
                <a:rect l="l" t="t" r="r" b="b"/>
                <a:pathLst>
                  <a:path w="812800" h="795506">
                    <a:moveTo>
                      <a:pt x="406400" y="0"/>
                    </a:moveTo>
                    <a:cubicBezTo>
                      <a:pt x="181951" y="0"/>
                      <a:pt x="0" y="178080"/>
                      <a:pt x="0" y="397753"/>
                    </a:cubicBezTo>
                    <a:cubicBezTo>
                      <a:pt x="0" y="617426"/>
                      <a:pt x="181951" y="795506"/>
                      <a:pt x="406400" y="795506"/>
                    </a:cubicBezTo>
                    <a:cubicBezTo>
                      <a:pt x="630849" y="795506"/>
                      <a:pt x="812800" y="617426"/>
                      <a:pt x="812800" y="397753"/>
                    </a:cubicBezTo>
                    <a:cubicBezTo>
                      <a:pt x="812800" y="178080"/>
                      <a:pt x="630849" y="0"/>
                      <a:pt x="406400" y="0"/>
                    </a:cubicBezTo>
                    <a:close/>
                  </a:path>
                </a:pathLst>
              </a:custGeom>
              <a:solidFill>
                <a:schemeClr val="accent2">
                  <a:lumMod val="50000"/>
                </a:schemeClr>
              </a:solidFill>
            </p:spPr>
          </p:sp>
          <p:sp>
            <p:nvSpPr>
              <p:cNvPr id="228" name="TextBox 11">
                <a:extLst>
                  <a:ext uri="{FF2B5EF4-FFF2-40B4-BE49-F238E27FC236}">
                    <a16:creationId xmlns:a16="http://schemas.microsoft.com/office/drawing/2014/main" id="{175F54B7-46D3-338F-8951-054801307B60}"/>
                  </a:ext>
                </a:extLst>
              </p:cNvPr>
              <p:cNvSpPr txBox="1"/>
              <p:nvPr/>
            </p:nvSpPr>
            <p:spPr>
              <a:xfrm>
                <a:off x="76200" y="-30196"/>
                <a:ext cx="660400" cy="751124"/>
              </a:xfrm>
              <a:prstGeom prst="rect">
                <a:avLst/>
              </a:prstGeom>
            </p:spPr>
            <p:txBody>
              <a:bodyPr lIns="0" tIns="0" rIns="0" bIns="0" rtlCol="0" anchor="ctr"/>
              <a:lstStyle/>
              <a:p>
                <a:pPr algn="ctr">
                  <a:lnSpc>
                    <a:spcPts val="5250"/>
                  </a:lnSpc>
                </a:pPr>
                <a:endParaRPr lang="en-US" sz="3500">
                  <a:solidFill>
                    <a:srgbClr val="FFFFFF"/>
                  </a:solidFill>
                  <a:latin typeface="Aileron Bold"/>
                </a:endParaRPr>
              </a:p>
            </p:txBody>
          </p:sp>
        </p:grpSp>
      </p:grpSp>
      <p:sp>
        <p:nvSpPr>
          <p:cNvPr id="231" name="AutoShape 12">
            <a:extLst>
              <a:ext uri="{FF2B5EF4-FFF2-40B4-BE49-F238E27FC236}">
                <a16:creationId xmlns:a16="http://schemas.microsoft.com/office/drawing/2014/main" id="{9EA62F7B-A8F7-3558-F05C-A245ED67CF68}"/>
              </a:ext>
            </a:extLst>
          </p:cNvPr>
          <p:cNvSpPr/>
          <p:nvPr/>
        </p:nvSpPr>
        <p:spPr>
          <a:xfrm>
            <a:off x="3596485" y="5133591"/>
            <a:ext cx="1425991" cy="791493"/>
          </a:xfrm>
          <a:prstGeom prst="line">
            <a:avLst/>
          </a:prstGeom>
          <a:ln w="76200" cap="flat">
            <a:solidFill>
              <a:schemeClr val="accent2"/>
            </a:solidFill>
            <a:prstDash val="solid"/>
            <a:headEnd type="none" w="sm" len="sm"/>
            <a:tailEnd type="none" w="sm" len="sm"/>
          </a:ln>
        </p:spPr>
      </p:sp>
      <p:grpSp>
        <p:nvGrpSpPr>
          <p:cNvPr id="232" name="Group 13">
            <a:extLst>
              <a:ext uri="{FF2B5EF4-FFF2-40B4-BE49-F238E27FC236}">
                <a16:creationId xmlns:a16="http://schemas.microsoft.com/office/drawing/2014/main" id="{EBF488CE-660A-E1CB-1742-E538DE986E6D}"/>
              </a:ext>
            </a:extLst>
          </p:cNvPr>
          <p:cNvGrpSpPr/>
          <p:nvPr/>
        </p:nvGrpSpPr>
        <p:grpSpPr>
          <a:xfrm>
            <a:off x="5111196" y="5064634"/>
            <a:ext cx="1638300" cy="1638300"/>
            <a:chOff x="0" y="0"/>
            <a:chExt cx="2184400" cy="2184400"/>
          </a:xfrm>
        </p:grpSpPr>
        <p:grpSp>
          <p:nvGrpSpPr>
            <p:cNvPr id="233" name="Group 14">
              <a:extLst>
                <a:ext uri="{FF2B5EF4-FFF2-40B4-BE49-F238E27FC236}">
                  <a16:creationId xmlns:a16="http://schemas.microsoft.com/office/drawing/2014/main" id="{0E0F591E-3B86-67AC-C0D6-B8BA74ED2642}"/>
                </a:ext>
              </a:extLst>
            </p:cNvPr>
            <p:cNvGrpSpPr/>
            <p:nvPr/>
          </p:nvGrpSpPr>
          <p:grpSpPr>
            <a:xfrm>
              <a:off x="0" y="0"/>
              <a:ext cx="2184400" cy="2184400"/>
              <a:chOff x="0" y="0"/>
              <a:chExt cx="812800" cy="812800"/>
            </a:xfrm>
          </p:grpSpPr>
          <p:sp>
            <p:nvSpPr>
              <p:cNvPr id="237" name="Freeform 15">
                <a:extLst>
                  <a:ext uri="{FF2B5EF4-FFF2-40B4-BE49-F238E27FC236}">
                    <a16:creationId xmlns:a16="http://schemas.microsoft.com/office/drawing/2014/main" id="{7114EEC8-F634-CB26-AE09-B18D4055EFBA}"/>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lumMod val="75000"/>
                  <a:alpha val="60000"/>
                </a:schemeClr>
              </a:solidFill>
            </p:spPr>
          </p:sp>
          <p:sp>
            <p:nvSpPr>
              <p:cNvPr id="238" name="TextBox 16">
                <a:extLst>
                  <a:ext uri="{FF2B5EF4-FFF2-40B4-BE49-F238E27FC236}">
                    <a16:creationId xmlns:a16="http://schemas.microsoft.com/office/drawing/2014/main" id="{5F251E56-E7E1-EBBB-AFF7-813E0552217B}"/>
                  </a:ext>
                </a:extLst>
              </p:cNvPr>
              <p:cNvSpPr txBox="1"/>
              <p:nvPr/>
            </p:nvSpPr>
            <p:spPr>
              <a:xfrm>
                <a:off x="76200" y="19050"/>
                <a:ext cx="660400" cy="717550"/>
              </a:xfrm>
              <a:prstGeom prst="rect">
                <a:avLst/>
              </a:prstGeom>
            </p:spPr>
            <p:txBody>
              <a:bodyPr lIns="50800" tIns="50800" rIns="50800" bIns="50800" rtlCol="0" anchor="ctr"/>
              <a:lstStyle/>
              <a:p>
                <a:pPr algn="ctr">
                  <a:lnSpc>
                    <a:spcPts val="3299"/>
                  </a:lnSpc>
                </a:pPr>
                <a:endParaRPr/>
              </a:p>
            </p:txBody>
          </p:sp>
        </p:grpSp>
        <p:grpSp>
          <p:nvGrpSpPr>
            <p:cNvPr id="234" name="Group 17">
              <a:extLst>
                <a:ext uri="{FF2B5EF4-FFF2-40B4-BE49-F238E27FC236}">
                  <a16:creationId xmlns:a16="http://schemas.microsoft.com/office/drawing/2014/main" id="{52205175-C912-5DF4-A3F1-FA3DDB76A3CA}"/>
                </a:ext>
              </a:extLst>
            </p:cNvPr>
            <p:cNvGrpSpPr/>
            <p:nvPr/>
          </p:nvGrpSpPr>
          <p:grpSpPr>
            <a:xfrm>
              <a:off x="196851" y="149374"/>
              <a:ext cx="1790700" cy="1832603"/>
              <a:chOff x="0" y="-30196"/>
              <a:chExt cx="812800" cy="831819"/>
            </a:xfrm>
          </p:grpSpPr>
          <p:sp>
            <p:nvSpPr>
              <p:cNvPr id="235" name="Freeform 18">
                <a:extLst>
                  <a:ext uri="{FF2B5EF4-FFF2-40B4-BE49-F238E27FC236}">
                    <a16:creationId xmlns:a16="http://schemas.microsoft.com/office/drawing/2014/main" id="{C20C5086-EA99-1C77-7DCE-771111D1C10A}"/>
                  </a:ext>
                </a:extLst>
              </p:cNvPr>
              <p:cNvSpPr/>
              <p:nvPr/>
            </p:nvSpPr>
            <p:spPr>
              <a:xfrm>
                <a:off x="0" y="6117"/>
                <a:ext cx="812800" cy="795506"/>
              </a:xfrm>
              <a:custGeom>
                <a:avLst/>
                <a:gdLst/>
                <a:ahLst/>
                <a:cxnLst/>
                <a:rect l="l" t="t" r="r" b="b"/>
                <a:pathLst>
                  <a:path w="812800" h="795506">
                    <a:moveTo>
                      <a:pt x="406400" y="0"/>
                    </a:moveTo>
                    <a:cubicBezTo>
                      <a:pt x="181951" y="0"/>
                      <a:pt x="0" y="178080"/>
                      <a:pt x="0" y="397753"/>
                    </a:cubicBezTo>
                    <a:cubicBezTo>
                      <a:pt x="0" y="617426"/>
                      <a:pt x="181951" y="795506"/>
                      <a:pt x="406400" y="795506"/>
                    </a:cubicBezTo>
                    <a:cubicBezTo>
                      <a:pt x="630849" y="795506"/>
                      <a:pt x="812800" y="617426"/>
                      <a:pt x="812800" y="397753"/>
                    </a:cubicBezTo>
                    <a:cubicBezTo>
                      <a:pt x="812800" y="178080"/>
                      <a:pt x="630849" y="0"/>
                      <a:pt x="406400" y="0"/>
                    </a:cubicBezTo>
                    <a:close/>
                  </a:path>
                </a:pathLst>
              </a:custGeom>
              <a:solidFill>
                <a:schemeClr val="accent2">
                  <a:lumMod val="75000"/>
                </a:schemeClr>
              </a:solidFill>
            </p:spPr>
            <p:txBody>
              <a:bodyPr/>
              <a:lstStyle/>
              <a:p>
                <a:endParaRPr lang="en-VN" dirty="0"/>
              </a:p>
            </p:txBody>
          </p:sp>
          <p:sp>
            <p:nvSpPr>
              <p:cNvPr id="236" name="TextBox 19">
                <a:extLst>
                  <a:ext uri="{FF2B5EF4-FFF2-40B4-BE49-F238E27FC236}">
                    <a16:creationId xmlns:a16="http://schemas.microsoft.com/office/drawing/2014/main" id="{BF6F3589-9231-8A50-D248-D7628A9FA7E1}"/>
                  </a:ext>
                </a:extLst>
              </p:cNvPr>
              <p:cNvSpPr txBox="1"/>
              <p:nvPr/>
            </p:nvSpPr>
            <p:spPr>
              <a:xfrm>
                <a:off x="76200" y="-30196"/>
                <a:ext cx="660400" cy="751124"/>
              </a:xfrm>
              <a:prstGeom prst="rect">
                <a:avLst/>
              </a:prstGeom>
            </p:spPr>
            <p:txBody>
              <a:bodyPr lIns="0" tIns="0" rIns="0" bIns="0" rtlCol="0" anchor="ctr"/>
              <a:lstStyle/>
              <a:p>
                <a:pPr algn="ctr">
                  <a:lnSpc>
                    <a:spcPts val="5250"/>
                  </a:lnSpc>
                </a:pPr>
                <a:endParaRPr lang="en-US" sz="3500" dirty="0">
                  <a:solidFill>
                    <a:srgbClr val="FFFFFF"/>
                  </a:solidFill>
                  <a:latin typeface="Aileron Bold"/>
                </a:endParaRPr>
              </a:p>
            </p:txBody>
          </p:sp>
        </p:grpSp>
      </p:grpSp>
      <p:grpSp>
        <p:nvGrpSpPr>
          <p:cNvPr id="239" name="Group 20">
            <a:extLst>
              <a:ext uri="{FF2B5EF4-FFF2-40B4-BE49-F238E27FC236}">
                <a16:creationId xmlns:a16="http://schemas.microsoft.com/office/drawing/2014/main" id="{1A0B2786-F5F2-41A3-B373-2285B1406E93}"/>
              </a:ext>
            </a:extLst>
          </p:cNvPr>
          <p:cNvGrpSpPr/>
          <p:nvPr/>
        </p:nvGrpSpPr>
        <p:grpSpPr>
          <a:xfrm>
            <a:off x="8421691" y="4324350"/>
            <a:ext cx="1638300" cy="1638300"/>
            <a:chOff x="0" y="0"/>
            <a:chExt cx="2184400" cy="2184400"/>
          </a:xfrm>
        </p:grpSpPr>
        <p:grpSp>
          <p:nvGrpSpPr>
            <p:cNvPr id="240" name="Group 21">
              <a:extLst>
                <a:ext uri="{FF2B5EF4-FFF2-40B4-BE49-F238E27FC236}">
                  <a16:creationId xmlns:a16="http://schemas.microsoft.com/office/drawing/2014/main" id="{83F23405-E3EA-E0B7-16B2-CF67748D2613}"/>
                </a:ext>
              </a:extLst>
            </p:cNvPr>
            <p:cNvGrpSpPr/>
            <p:nvPr/>
          </p:nvGrpSpPr>
          <p:grpSpPr>
            <a:xfrm>
              <a:off x="0" y="0"/>
              <a:ext cx="2184400" cy="2184400"/>
              <a:chOff x="0" y="0"/>
              <a:chExt cx="812800" cy="812800"/>
            </a:xfrm>
          </p:grpSpPr>
          <p:sp>
            <p:nvSpPr>
              <p:cNvPr id="244" name="Freeform 22">
                <a:extLst>
                  <a:ext uri="{FF2B5EF4-FFF2-40B4-BE49-F238E27FC236}">
                    <a16:creationId xmlns:a16="http://schemas.microsoft.com/office/drawing/2014/main" id="{44EA3B36-65E2-B49B-E5BD-682F20AE4188}"/>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4">
                  <a:lumMod val="75000"/>
                  <a:alpha val="60000"/>
                </a:schemeClr>
              </a:solidFill>
            </p:spPr>
          </p:sp>
          <p:sp>
            <p:nvSpPr>
              <p:cNvPr id="245" name="TextBox 23">
                <a:extLst>
                  <a:ext uri="{FF2B5EF4-FFF2-40B4-BE49-F238E27FC236}">
                    <a16:creationId xmlns:a16="http://schemas.microsoft.com/office/drawing/2014/main" id="{A436636F-C08D-FB05-E9EC-3BDD2F4BCBAD}"/>
                  </a:ext>
                </a:extLst>
              </p:cNvPr>
              <p:cNvSpPr txBox="1"/>
              <p:nvPr/>
            </p:nvSpPr>
            <p:spPr>
              <a:xfrm>
                <a:off x="76200" y="19050"/>
                <a:ext cx="660400" cy="717550"/>
              </a:xfrm>
              <a:prstGeom prst="rect">
                <a:avLst/>
              </a:prstGeom>
            </p:spPr>
            <p:txBody>
              <a:bodyPr lIns="50800" tIns="50800" rIns="50800" bIns="50800" rtlCol="0" anchor="ctr"/>
              <a:lstStyle/>
              <a:p>
                <a:pPr algn="ctr">
                  <a:lnSpc>
                    <a:spcPts val="3299"/>
                  </a:lnSpc>
                </a:pPr>
                <a:endParaRPr/>
              </a:p>
            </p:txBody>
          </p:sp>
        </p:grpSp>
        <p:grpSp>
          <p:nvGrpSpPr>
            <p:cNvPr id="241" name="Group 24">
              <a:extLst>
                <a:ext uri="{FF2B5EF4-FFF2-40B4-BE49-F238E27FC236}">
                  <a16:creationId xmlns:a16="http://schemas.microsoft.com/office/drawing/2014/main" id="{726B779A-87D1-C069-31C7-2DC824AC4E50}"/>
                </a:ext>
              </a:extLst>
            </p:cNvPr>
            <p:cNvGrpSpPr/>
            <p:nvPr/>
          </p:nvGrpSpPr>
          <p:grpSpPr>
            <a:xfrm>
              <a:off x="196850" y="215900"/>
              <a:ext cx="1790700" cy="1752600"/>
              <a:chOff x="0" y="0"/>
              <a:chExt cx="812800" cy="795506"/>
            </a:xfrm>
          </p:grpSpPr>
          <p:sp>
            <p:nvSpPr>
              <p:cNvPr id="242" name="Freeform 25">
                <a:extLst>
                  <a:ext uri="{FF2B5EF4-FFF2-40B4-BE49-F238E27FC236}">
                    <a16:creationId xmlns:a16="http://schemas.microsoft.com/office/drawing/2014/main" id="{2CCD0501-9A11-F6D8-F2AA-591E03009056}"/>
                  </a:ext>
                </a:extLst>
              </p:cNvPr>
              <p:cNvSpPr/>
              <p:nvPr/>
            </p:nvSpPr>
            <p:spPr>
              <a:xfrm>
                <a:off x="0" y="0"/>
                <a:ext cx="812800" cy="795506"/>
              </a:xfrm>
              <a:custGeom>
                <a:avLst/>
                <a:gdLst/>
                <a:ahLst/>
                <a:cxnLst/>
                <a:rect l="l" t="t" r="r" b="b"/>
                <a:pathLst>
                  <a:path w="812800" h="795506">
                    <a:moveTo>
                      <a:pt x="406400" y="0"/>
                    </a:moveTo>
                    <a:cubicBezTo>
                      <a:pt x="181951" y="0"/>
                      <a:pt x="0" y="178080"/>
                      <a:pt x="0" y="397753"/>
                    </a:cubicBezTo>
                    <a:cubicBezTo>
                      <a:pt x="0" y="617426"/>
                      <a:pt x="181951" y="795506"/>
                      <a:pt x="406400" y="795506"/>
                    </a:cubicBezTo>
                    <a:cubicBezTo>
                      <a:pt x="630849" y="795506"/>
                      <a:pt x="812800" y="617426"/>
                      <a:pt x="812800" y="397753"/>
                    </a:cubicBezTo>
                    <a:cubicBezTo>
                      <a:pt x="812800" y="178080"/>
                      <a:pt x="630849" y="0"/>
                      <a:pt x="406400" y="0"/>
                    </a:cubicBezTo>
                    <a:close/>
                  </a:path>
                </a:pathLst>
              </a:custGeom>
              <a:solidFill>
                <a:schemeClr val="accent4">
                  <a:lumMod val="75000"/>
                </a:schemeClr>
              </a:solidFill>
            </p:spPr>
          </p:sp>
          <p:sp>
            <p:nvSpPr>
              <p:cNvPr id="243" name="TextBox 26">
                <a:extLst>
                  <a:ext uri="{FF2B5EF4-FFF2-40B4-BE49-F238E27FC236}">
                    <a16:creationId xmlns:a16="http://schemas.microsoft.com/office/drawing/2014/main" id="{3DDCC3F3-79D8-B303-2755-F7D6586407A8}"/>
                  </a:ext>
                </a:extLst>
              </p:cNvPr>
              <p:cNvSpPr txBox="1"/>
              <p:nvPr/>
            </p:nvSpPr>
            <p:spPr>
              <a:xfrm>
                <a:off x="76200" y="-30196"/>
                <a:ext cx="660400" cy="751124"/>
              </a:xfrm>
              <a:prstGeom prst="rect">
                <a:avLst/>
              </a:prstGeom>
            </p:spPr>
            <p:txBody>
              <a:bodyPr lIns="0" tIns="0" rIns="0" bIns="0" rtlCol="0" anchor="ctr"/>
              <a:lstStyle/>
              <a:p>
                <a:pPr algn="ctr">
                  <a:lnSpc>
                    <a:spcPts val="5250"/>
                  </a:lnSpc>
                </a:pPr>
                <a:endParaRPr lang="en-US" sz="3500">
                  <a:solidFill>
                    <a:srgbClr val="FFFFFF"/>
                  </a:solidFill>
                  <a:latin typeface="Aileron Bold"/>
                </a:endParaRPr>
              </a:p>
            </p:txBody>
          </p:sp>
        </p:grpSp>
      </p:grpSp>
      <p:sp>
        <p:nvSpPr>
          <p:cNvPr id="246" name="AutoShape 27">
            <a:extLst>
              <a:ext uri="{FF2B5EF4-FFF2-40B4-BE49-F238E27FC236}">
                <a16:creationId xmlns:a16="http://schemas.microsoft.com/office/drawing/2014/main" id="{68BE070E-6CD7-3775-9D98-CF77E91E00F7}"/>
              </a:ext>
            </a:extLst>
          </p:cNvPr>
          <p:cNvSpPr/>
          <p:nvPr/>
        </p:nvSpPr>
        <p:spPr>
          <a:xfrm flipV="1">
            <a:off x="6824059" y="5227202"/>
            <a:ext cx="1638300" cy="697884"/>
          </a:xfrm>
          <a:prstGeom prst="line">
            <a:avLst/>
          </a:prstGeom>
          <a:ln w="76200" cap="flat">
            <a:solidFill>
              <a:schemeClr val="accent2"/>
            </a:solidFill>
            <a:prstDash val="solid"/>
            <a:headEnd type="none" w="sm" len="sm"/>
            <a:tailEnd type="none" w="sm" len="sm"/>
          </a:ln>
        </p:spPr>
      </p:sp>
      <p:sp>
        <p:nvSpPr>
          <p:cNvPr id="247" name="AutoShape 28">
            <a:extLst>
              <a:ext uri="{FF2B5EF4-FFF2-40B4-BE49-F238E27FC236}">
                <a16:creationId xmlns:a16="http://schemas.microsoft.com/office/drawing/2014/main" id="{535E7FE5-0AB6-4976-71E2-26111FDFDCE7}"/>
              </a:ext>
            </a:extLst>
          </p:cNvPr>
          <p:cNvSpPr/>
          <p:nvPr/>
        </p:nvSpPr>
        <p:spPr>
          <a:xfrm>
            <a:off x="10044717" y="5151001"/>
            <a:ext cx="1469734" cy="774083"/>
          </a:xfrm>
          <a:prstGeom prst="line">
            <a:avLst/>
          </a:prstGeom>
          <a:ln w="76200" cap="flat">
            <a:solidFill>
              <a:schemeClr val="accent2"/>
            </a:solidFill>
            <a:prstDash val="solid"/>
            <a:headEnd type="none" w="sm" len="sm"/>
            <a:tailEnd type="none" w="sm" len="sm"/>
          </a:ln>
        </p:spPr>
      </p:sp>
      <p:grpSp>
        <p:nvGrpSpPr>
          <p:cNvPr id="248" name="Group 29">
            <a:extLst>
              <a:ext uri="{FF2B5EF4-FFF2-40B4-BE49-F238E27FC236}">
                <a16:creationId xmlns:a16="http://schemas.microsoft.com/office/drawing/2014/main" id="{DB37C87F-D788-74C1-B0E5-F1370893EC44}"/>
              </a:ext>
            </a:extLst>
          </p:cNvPr>
          <p:cNvGrpSpPr/>
          <p:nvPr/>
        </p:nvGrpSpPr>
        <p:grpSpPr>
          <a:xfrm>
            <a:off x="11530184" y="4917430"/>
            <a:ext cx="1638300" cy="1638300"/>
            <a:chOff x="0" y="0"/>
            <a:chExt cx="2184400" cy="2184400"/>
          </a:xfrm>
        </p:grpSpPr>
        <p:grpSp>
          <p:nvGrpSpPr>
            <p:cNvPr id="249" name="Group 30">
              <a:extLst>
                <a:ext uri="{FF2B5EF4-FFF2-40B4-BE49-F238E27FC236}">
                  <a16:creationId xmlns:a16="http://schemas.microsoft.com/office/drawing/2014/main" id="{FA333EF4-73C4-8B6C-6EB8-24A8E5C84583}"/>
                </a:ext>
              </a:extLst>
            </p:cNvPr>
            <p:cNvGrpSpPr/>
            <p:nvPr/>
          </p:nvGrpSpPr>
          <p:grpSpPr>
            <a:xfrm>
              <a:off x="0" y="0"/>
              <a:ext cx="2184400" cy="2184400"/>
              <a:chOff x="0" y="0"/>
              <a:chExt cx="812800" cy="812800"/>
            </a:xfrm>
          </p:grpSpPr>
          <p:sp>
            <p:nvSpPr>
              <p:cNvPr id="253" name="Freeform 31">
                <a:extLst>
                  <a:ext uri="{FF2B5EF4-FFF2-40B4-BE49-F238E27FC236}">
                    <a16:creationId xmlns:a16="http://schemas.microsoft.com/office/drawing/2014/main" id="{FC6915C5-23A3-AA55-074C-665A7C5A7DC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chemeClr val="accent2">
                  <a:lumMod val="40000"/>
                  <a:lumOff val="60000"/>
                  <a:alpha val="60000"/>
                </a:schemeClr>
              </a:solidFill>
            </p:spPr>
          </p:sp>
          <p:sp>
            <p:nvSpPr>
              <p:cNvPr id="254" name="TextBox 32">
                <a:extLst>
                  <a:ext uri="{FF2B5EF4-FFF2-40B4-BE49-F238E27FC236}">
                    <a16:creationId xmlns:a16="http://schemas.microsoft.com/office/drawing/2014/main" id="{F63F9779-92B5-1B19-647B-00A9E0E73749}"/>
                  </a:ext>
                </a:extLst>
              </p:cNvPr>
              <p:cNvSpPr txBox="1"/>
              <p:nvPr/>
            </p:nvSpPr>
            <p:spPr>
              <a:xfrm>
                <a:off x="76200" y="19050"/>
                <a:ext cx="660400" cy="717550"/>
              </a:xfrm>
              <a:prstGeom prst="rect">
                <a:avLst/>
              </a:prstGeom>
            </p:spPr>
            <p:txBody>
              <a:bodyPr lIns="50800" tIns="50800" rIns="50800" bIns="50800" rtlCol="0" anchor="ctr"/>
              <a:lstStyle/>
              <a:p>
                <a:pPr algn="ctr">
                  <a:lnSpc>
                    <a:spcPts val="3299"/>
                  </a:lnSpc>
                </a:pPr>
                <a:endParaRPr/>
              </a:p>
            </p:txBody>
          </p:sp>
        </p:grpSp>
        <p:grpSp>
          <p:nvGrpSpPr>
            <p:cNvPr id="250" name="Group 33">
              <a:extLst>
                <a:ext uri="{FF2B5EF4-FFF2-40B4-BE49-F238E27FC236}">
                  <a16:creationId xmlns:a16="http://schemas.microsoft.com/office/drawing/2014/main" id="{6B94D1D9-802E-792A-FFB9-08421CDB89BC}"/>
                </a:ext>
              </a:extLst>
            </p:cNvPr>
            <p:cNvGrpSpPr/>
            <p:nvPr/>
          </p:nvGrpSpPr>
          <p:grpSpPr>
            <a:xfrm>
              <a:off x="196850" y="215900"/>
              <a:ext cx="1790700" cy="1752600"/>
              <a:chOff x="0" y="0"/>
              <a:chExt cx="812800" cy="795506"/>
            </a:xfrm>
          </p:grpSpPr>
          <p:sp>
            <p:nvSpPr>
              <p:cNvPr id="251" name="Freeform 34">
                <a:extLst>
                  <a:ext uri="{FF2B5EF4-FFF2-40B4-BE49-F238E27FC236}">
                    <a16:creationId xmlns:a16="http://schemas.microsoft.com/office/drawing/2014/main" id="{B7DA240E-73CF-ED7A-5BF1-E294D2621C68}"/>
                  </a:ext>
                </a:extLst>
              </p:cNvPr>
              <p:cNvSpPr/>
              <p:nvPr/>
            </p:nvSpPr>
            <p:spPr>
              <a:xfrm>
                <a:off x="0" y="0"/>
                <a:ext cx="812800" cy="795506"/>
              </a:xfrm>
              <a:custGeom>
                <a:avLst/>
                <a:gdLst/>
                <a:ahLst/>
                <a:cxnLst/>
                <a:rect l="l" t="t" r="r" b="b"/>
                <a:pathLst>
                  <a:path w="812800" h="795506">
                    <a:moveTo>
                      <a:pt x="406400" y="0"/>
                    </a:moveTo>
                    <a:cubicBezTo>
                      <a:pt x="181951" y="0"/>
                      <a:pt x="0" y="178080"/>
                      <a:pt x="0" y="397753"/>
                    </a:cubicBezTo>
                    <a:cubicBezTo>
                      <a:pt x="0" y="617426"/>
                      <a:pt x="181951" y="795506"/>
                      <a:pt x="406400" y="795506"/>
                    </a:cubicBezTo>
                    <a:cubicBezTo>
                      <a:pt x="630849" y="795506"/>
                      <a:pt x="812800" y="617426"/>
                      <a:pt x="812800" y="397753"/>
                    </a:cubicBezTo>
                    <a:cubicBezTo>
                      <a:pt x="812800" y="178080"/>
                      <a:pt x="630849" y="0"/>
                      <a:pt x="406400" y="0"/>
                    </a:cubicBezTo>
                    <a:close/>
                  </a:path>
                </a:pathLst>
              </a:custGeom>
              <a:solidFill>
                <a:srgbClr val="FFC000"/>
              </a:solidFill>
            </p:spPr>
            <p:txBody>
              <a:bodyPr/>
              <a:lstStyle/>
              <a:p>
                <a:endParaRPr lang="en-VN" dirty="0"/>
              </a:p>
            </p:txBody>
          </p:sp>
          <p:sp>
            <p:nvSpPr>
              <p:cNvPr id="252" name="TextBox 35">
                <a:extLst>
                  <a:ext uri="{FF2B5EF4-FFF2-40B4-BE49-F238E27FC236}">
                    <a16:creationId xmlns:a16="http://schemas.microsoft.com/office/drawing/2014/main" id="{1A25C332-4348-BF65-6EC5-96A4E6A18C6B}"/>
                  </a:ext>
                </a:extLst>
              </p:cNvPr>
              <p:cNvSpPr txBox="1"/>
              <p:nvPr/>
            </p:nvSpPr>
            <p:spPr>
              <a:xfrm>
                <a:off x="76200" y="-30196"/>
                <a:ext cx="660400" cy="751124"/>
              </a:xfrm>
              <a:prstGeom prst="rect">
                <a:avLst/>
              </a:prstGeom>
            </p:spPr>
            <p:txBody>
              <a:bodyPr lIns="0" tIns="0" rIns="0" bIns="0" rtlCol="0" anchor="ctr"/>
              <a:lstStyle/>
              <a:p>
                <a:pPr algn="ctr">
                  <a:lnSpc>
                    <a:spcPts val="5250"/>
                  </a:lnSpc>
                </a:pPr>
                <a:endParaRPr lang="en-US" sz="3500">
                  <a:solidFill>
                    <a:srgbClr val="FFFFFF"/>
                  </a:solidFill>
                  <a:latin typeface="Aileron Bold"/>
                </a:endParaRPr>
              </a:p>
            </p:txBody>
          </p:sp>
        </p:grpSp>
      </p:grpSp>
      <p:grpSp>
        <p:nvGrpSpPr>
          <p:cNvPr id="255" name="Group 36">
            <a:extLst>
              <a:ext uri="{FF2B5EF4-FFF2-40B4-BE49-F238E27FC236}">
                <a16:creationId xmlns:a16="http://schemas.microsoft.com/office/drawing/2014/main" id="{2DD4BB77-3C42-FF68-7B4F-D03AD997D780}"/>
              </a:ext>
            </a:extLst>
          </p:cNvPr>
          <p:cNvGrpSpPr/>
          <p:nvPr/>
        </p:nvGrpSpPr>
        <p:grpSpPr>
          <a:xfrm>
            <a:off x="14661281" y="3845121"/>
            <a:ext cx="1638300" cy="1638300"/>
            <a:chOff x="0" y="0"/>
            <a:chExt cx="2184400" cy="2184400"/>
          </a:xfrm>
        </p:grpSpPr>
        <p:grpSp>
          <p:nvGrpSpPr>
            <p:cNvPr id="256" name="Group 37">
              <a:extLst>
                <a:ext uri="{FF2B5EF4-FFF2-40B4-BE49-F238E27FC236}">
                  <a16:creationId xmlns:a16="http://schemas.microsoft.com/office/drawing/2014/main" id="{603E0A56-CF75-02CD-0B4A-31331B8E2DC1}"/>
                </a:ext>
              </a:extLst>
            </p:cNvPr>
            <p:cNvGrpSpPr/>
            <p:nvPr/>
          </p:nvGrpSpPr>
          <p:grpSpPr>
            <a:xfrm>
              <a:off x="0" y="0"/>
              <a:ext cx="2184400" cy="2184400"/>
              <a:chOff x="0" y="0"/>
              <a:chExt cx="812800" cy="812800"/>
            </a:xfrm>
          </p:grpSpPr>
          <p:sp>
            <p:nvSpPr>
              <p:cNvPr id="260" name="Freeform 38">
                <a:extLst>
                  <a:ext uri="{FF2B5EF4-FFF2-40B4-BE49-F238E27FC236}">
                    <a16:creationId xmlns:a16="http://schemas.microsoft.com/office/drawing/2014/main" id="{5E8E0F9F-AB92-815E-5373-CB8CC3736FB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8B662">
                  <a:alpha val="60000"/>
                </a:srgbClr>
              </a:solidFill>
            </p:spPr>
          </p:sp>
          <p:sp>
            <p:nvSpPr>
              <p:cNvPr id="261" name="TextBox 39">
                <a:extLst>
                  <a:ext uri="{FF2B5EF4-FFF2-40B4-BE49-F238E27FC236}">
                    <a16:creationId xmlns:a16="http://schemas.microsoft.com/office/drawing/2014/main" id="{099EB4C6-E737-3500-0B49-D4B726C74642}"/>
                  </a:ext>
                </a:extLst>
              </p:cNvPr>
              <p:cNvSpPr txBox="1"/>
              <p:nvPr/>
            </p:nvSpPr>
            <p:spPr>
              <a:xfrm>
                <a:off x="76200" y="19050"/>
                <a:ext cx="660400" cy="717550"/>
              </a:xfrm>
              <a:prstGeom prst="rect">
                <a:avLst/>
              </a:prstGeom>
            </p:spPr>
            <p:txBody>
              <a:bodyPr lIns="50800" tIns="50800" rIns="50800" bIns="50800" rtlCol="0" anchor="ctr"/>
              <a:lstStyle/>
              <a:p>
                <a:pPr algn="ctr">
                  <a:lnSpc>
                    <a:spcPts val="3299"/>
                  </a:lnSpc>
                </a:pPr>
                <a:endParaRPr/>
              </a:p>
            </p:txBody>
          </p:sp>
        </p:grpSp>
        <p:grpSp>
          <p:nvGrpSpPr>
            <p:cNvPr id="257" name="Group 40">
              <a:extLst>
                <a:ext uri="{FF2B5EF4-FFF2-40B4-BE49-F238E27FC236}">
                  <a16:creationId xmlns:a16="http://schemas.microsoft.com/office/drawing/2014/main" id="{EF1D1CCD-9F96-AA0D-F830-56389D92F285}"/>
                </a:ext>
              </a:extLst>
            </p:cNvPr>
            <p:cNvGrpSpPr/>
            <p:nvPr/>
          </p:nvGrpSpPr>
          <p:grpSpPr>
            <a:xfrm>
              <a:off x="196850" y="215900"/>
              <a:ext cx="1790700" cy="1752600"/>
              <a:chOff x="0" y="0"/>
              <a:chExt cx="812800" cy="795506"/>
            </a:xfrm>
          </p:grpSpPr>
          <p:sp>
            <p:nvSpPr>
              <p:cNvPr id="258" name="Freeform 41">
                <a:extLst>
                  <a:ext uri="{FF2B5EF4-FFF2-40B4-BE49-F238E27FC236}">
                    <a16:creationId xmlns:a16="http://schemas.microsoft.com/office/drawing/2014/main" id="{B7F76C25-393A-45B4-553F-2E3DAF3E9C7C}"/>
                  </a:ext>
                </a:extLst>
              </p:cNvPr>
              <p:cNvSpPr/>
              <p:nvPr/>
            </p:nvSpPr>
            <p:spPr>
              <a:xfrm>
                <a:off x="0" y="0"/>
                <a:ext cx="812800" cy="795506"/>
              </a:xfrm>
              <a:custGeom>
                <a:avLst/>
                <a:gdLst/>
                <a:ahLst/>
                <a:cxnLst/>
                <a:rect l="l" t="t" r="r" b="b"/>
                <a:pathLst>
                  <a:path w="812800" h="795506">
                    <a:moveTo>
                      <a:pt x="406400" y="0"/>
                    </a:moveTo>
                    <a:cubicBezTo>
                      <a:pt x="181951" y="0"/>
                      <a:pt x="0" y="178080"/>
                      <a:pt x="0" y="397753"/>
                    </a:cubicBezTo>
                    <a:cubicBezTo>
                      <a:pt x="0" y="617426"/>
                      <a:pt x="181951" y="795506"/>
                      <a:pt x="406400" y="795506"/>
                    </a:cubicBezTo>
                    <a:cubicBezTo>
                      <a:pt x="630849" y="795506"/>
                      <a:pt x="812800" y="617426"/>
                      <a:pt x="812800" y="397753"/>
                    </a:cubicBezTo>
                    <a:cubicBezTo>
                      <a:pt x="812800" y="178080"/>
                      <a:pt x="630849" y="0"/>
                      <a:pt x="406400" y="0"/>
                    </a:cubicBezTo>
                    <a:close/>
                  </a:path>
                </a:pathLst>
              </a:custGeom>
              <a:solidFill>
                <a:srgbClr val="D8B662"/>
              </a:solidFill>
            </p:spPr>
          </p:sp>
          <p:sp>
            <p:nvSpPr>
              <p:cNvPr id="259" name="TextBox 42">
                <a:extLst>
                  <a:ext uri="{FF2B5EF4-FFF2-40B4-BE49-F238E27FC236}">
                    <a16:creationId xmlns:a16="http://schemas.microsoft.com/office/drawing/2014/main" id="{1640C01A-FC33-A21E-3C03-B15C6283B1E4}"/>
                  </a:ext>
                </a:extLst>
              </p:cNvPr>
              <p:cNvSpPr txBox="1"/>
              <p:nvPr/>
            </p:nvSpPr>
            <p:spPr>
              <a:xfrm>
                <a:off x="76200" y="-30196"/>
                <a:ext cx="660400" cy="751124"/>
              </a:xfrm>
              <a:prstGeom prst="rect">
                <a:avLst/>
              </a:prstGeom>
            </p:spPr>
            <p:txBody>
              <a:bodyPr lIns="0" tIns="0" rIns="0" bIns="0" rtlCol="0" anchor="ctr"/>
              <a:lstStyle/>
              <a:p>
                <a:pPr algn="ctr">
                  <a:lnSpc>
                    <a:spcPts val="5250"/>
                  </a:lnSpc>
                </a:pPr>
                <a:endParaRPr lang="en-US" sz="3500">
                  <a:solidFill>
                    <a:srgbClr val="FFFFFF"/>
                  </a:solidFill>
                  <a:latin typeface="Aileron Bold"/>
                </a:endParaRPr>
              </a:p>
            </p:txBody>
          </p:sp>
        </p:grpSp>
      </p:grpSp>
      <p:sp>
        <p:nvSpPr>
          <p:cNvPr id="262" name="AutoShape 43">
            <a:extLst>
              <a:ext uri="{FF2B5EF4-FFF2-40B4-BE49-F238E27FC236}">
                <a16:creationId xmlns:a16="http://schemas.microsoft.com/office/drawing/2014/main" id="{086E7D5A-7C41-62A9-D4EC-F0F29D64805E}"/>
              </a:ext>
            </a:extLst>
          </p:cNvPr>
          <p:cNvSpPr/>
          <p:nvPr/>
        </p:nvSpPr>
        <p:spPr>
          <a:xfrm flipV="1">
            <a:off x="13162532" y="5146238"/>
            <a:ext cx="1537873" cy="816412"/>
          </a:xfrm>
          <a:prstGeom prst="line">
            <a:avLst/>
          </a:prstGeom>
          <a:ln w="76200" cap="flat">
            <a:solidFill>
              <a:schemeClr val="accent2"/>
            </a:solidFill>
            <a:prstDash val="solid"/>
            <a:headEnd type="none" w="sm" len="sm"/>
            <a:tailEnd type="none" w="sm" len="sm"/>
          </a:ln>
        </p:spPr>
      </p:sp>
      <p:grpSp>
        <p:nvGrpSpPr>
          <p:cNvPr id="263" name="Group 44">
            <a:extLst>
              <a:ext uri="{FF2B5EF4-FFF2-40B4-BE49-F238E27FC236}">
                <a16:creationId xmlns:a16="http://schemas.microsoft.com/office/drawing/2014/main" id="{87A56236-20F2-0F8E-D071-B542E14F7446}"/>
              </a:ext>
            </a:extLst>
          </p:cNvPr>
          <p:cNvGrpSpPr/>
          <p:nvPr/>
        </p:nvGrpSpPr>
        <p:grpSpPr>
          <a:xfrm>
            <a:off x="2050624" y="3148655"/>
            <a:ext cx="2943965" cy="1909811"/>
            <a:chOff x="0" y="1392319"/>
            <a:chExt cx="4091966" cy="2655515"/>
          </a:xfrm>
        </p:grpSpPr>
        <p:sp>
          <p:nvSpPr>
            <p:cNvPr id="264" name="Freeform 45">
              <a:extLst>
                <a:ext uri="{FF2B5EF4-FFF2-40B4-BE49-F238E27FC236}">
                  <a16:creationId xmlns:a16="http://schemas.microsoft.com/office/drawing/2014/main" id="{541A0865-01CA-EDF0-E1C6-83C91EB25678}"/>
                </a:ext>
              </a:extLst>
            </p:cNvPr>
            <p:cNvSpPr/>
            <p:nvPr/>
          </p:nvSpPr>
          <p:spPr>
            <a:xfrm>
              <a:off x="538989" y="3064131"/>
              <a:ext cx="924680" cy="983703"/>
            </a:xfrm>
            <a:custGeom>
              <a:avLst/>
              <a:gdLst/>
              <a:ahLst/>
              <a:cxnLst/>
              <a:rect l="l" t="t" r="r" b="b"/>
              <a:pathLst>
                <a:path w="924680" h="983702">
                  <a:moveTo>
                    <a:pt x="0" y="0"/>
                  </a:moveTo>
                  <a:lnTo>
                    <a:pt x="924680" y="0"/>
                  </a:lnTo>
                  <a:lnTo>
                    <a:pt x="924680" y="983702"/>
                  </a:lnTo>
                  <a:lnTo>
                    <a:pt x="0" y="983702"/>
                  </a:lnTo>
                  <a:lnTo>
                    <a:pt x="0" y="0"/>
                  </a:lnTo>
                  <a:close/>
                </a:path>
              </a:pathLst>
            </a:custGeom>
            <a:blipFill>
              <a:blip r:embed="rId2">
                <a:extLst>
                  <a:ext uri="{96DAC541-7B7A-43D3-8B79-37D633B846F1}">
                    <asvg:svgBlip xmlns:asvg="http://schemas.microsoft.com/office/drawing/2016/SVG/main" r:embed="rId3"/>
                  </a:ext>
                </a:extLst>
              </a:blip>
              <a:stretch>
                <a:fillRect/>
              </a:stretch>
            </a:blipFill>
            <a:ln>
              <a:solidFill>
                <a:schemeClr val="accent2">
                  <a:lumMod val="50000"/>
                </a:schemeClr>
              </a:solidFill>
            </a:ln>
          </p:spPr>
          <p:txBody>
            <a:bodyPr/>
            <a:lstStyle/>
            <a:p>
              <a:endParaRPr lang="vi-VN"/>
            </a:p>
          </p:txBody>
        </p:sp>
        <p:sp>
          <p:nvSpPr>
            <p:cNvPr id="265" name="TextBox 46">
              <a:extLst>
                <a:ext uri="{FF2B5EF4-FFF2-40B4-BE49-F238E27FC236}">
                  <a16:creationId xmlns:a16="http://schemas.microsoft.com/office/drawing/2014/main" id="{7A726123-2F68-365E-6517-E536A749669B}"/>
                </a:ext>
              </a:extLst>
            </p:cNvPr>
            <p:cNvSpPr txBox="1"/>
            <p:nvPr/>
          </p:nvSpPr>
          <p:spPr>
            <a:xfrm>
              <a:off x="0" y="1392319"/>
              <a:ext cx="4091966" cy="578697"/>
            </a:xfrm>
            <a:prstGeom prst="rect">
              <a:avLst/>
            </a:prstGeom>
          </p:spPr>
          <p:txBody>
            <a:bodyPr lIns="0" tIns="0" rIns="0" bIns="0" rtlCol="0" anchor="t">
              <a:spAutoFit/>
            </a:bodyPr>
            <a:lstStyle/>
            <a:p>
              <a:pPr algn="ctr">
                <a:lnSpc>
                  <a:spcPts val="3640"/>
                </a:lnSpc>
              </a:pPr>
              <a:endParaRPr lang="en-US" sz="2600" spc="52">
                <a:solidFill>
                  <a:schemeClr val="accent2"/>
                </a:solidFill>
                <a:latin typeface="Aileron"/>
              </a:endParaRPr>
            </a:p>
          </p:txBody>
        </p:sp>
      </p:grpSp>
      <p:grpSp>
        <p:nvGrpSpPr>
          <p:cNvPr id="266" name="Group 47">
            <a:extLst>
              <a:ext uri="{FF2B5EF4-FFF2-40B4-BE49-F238E27FC236}">
                <a16:creationId xmlns:a16="http://schemas.microsoft.com/office/drawing/2014/main" id="{5806139F-7050-C2A4-D6AA-627432038B77}"/>
              </a:ext>
            </a:extLst>
          </p:cNvPr>
          <p:cNvGrpSpPr/>
          <p:nvPr/>
        </p:nvGrpSpPr>
        <p:grpSpPr>
          <a:xfrm>
            <a:off x="3867504" y="4760092"/>
            <a:ext cx="5647175" cy="2871199"/>
            <a:chOff x="0" y="-2022500"/>
            <a:chExt cx="7529566" cy="3828266"/>
          </a:xfrm>
        </p:grpSpPr>
        <p:sp>
          <p:nvSpPr>
            <p:cNvPr id="267" name="TextBox 48">
              <a:extLst>
                <a:ext uri="{FF2B5EF4-FFF2-40B4-BE49-F238E27FC236}">
                  <a16:creationId xmlns:a16="http://schemas.microsoft.com/office/drawing/2014/main" id="{71810010-D792-E519-F942-226FB3E14C88}"/>
                </a:ext>
              </a:extLst>
            </p:cNvPr>
            <p:cNvSpPr txBox="1"/>
            <p:nvPr/>
          </p:nvSpPr>
          <p:spPr>
            <a:xfrm>
              <a:off x="0" y="1227069"/>
              <a:ext cx="4091966" cy="578697"/>
            </a:xfrm>
            <a:prstGeom prst="rect">
              <a:avLst/>
            </a:prstGeom>
          </p:spPr>
          <p:txBody>
            <a:bodyPr lIns="0" tIns="0" rIns="0" bIns="0" rtlCol="0" anchor="t">
              <a:spAutoFit/>
            </a:bodyPr>
            <a:lstStyle/>
            <a:p>
              <a:pPr algn="ctr">
                <a:lnSpc>
                  <a:spcPts val="3640"/>
                </a:lnSpc>
              </a:pPr>
              <a:r>
                <a:rPr lang="en-US" sz="2600" spc="52">
                  <a:solidFill>
                    <a:srgbClr val="FFFFFF"/>
                  </a:solidFill>
                  <a:latin typeface="Aileron"/>
                </a:rPr>
                <a:t>)</a:t>
              </a:r>
            </a:p>
          </p:txBody>
        </p:sp>
        <p:sp>
          <p:nvSpPr>
            <p:cNvPr id="268" name="Freeform 49">
              <a:extLst>
                <a:ext uri="{FF2B5EF4-FFF2-40B4-BE49-F238E27FC236}">
                  <a16:creationId xmlns:a16="http://schemas.microsoft.com/office/drawing/2014/main" id="{C2714605-2459-53D2-6892-3D19DC014C4B}"/>
                </a:ext>
              </a:extLst>
            </p:cNvPr>
            <p:cNvSpPr/>
            <p:nvPr/>
          </p:nvSpPr>
          <p:spPr>
            <a:xfrm>
              <a:off x="6746534" y="-2022500"/>
              <a:ext cx="783032" cy="979167"/>
            </a:xfrm>
            <a:custGeom>
              <a:avLst/>
              <a:gdLst/>
              <a:ahLst/>
              <a:cxnLst/>
              <a:rect l="l" t="t" r="r" b="b"/>
              <a:pathLst>
                <a:path w="977386" h="979167">
                  <a:moveTo>
                    <a:pt x="0" y="0"/>
                  </a:moveTo>
                  <a:lnTo>
                    <a:pt x="977386" y="0"/>
                  </a:lnTo>
                  <a:lnTo>
                    <a:pt x="977386" y="979167"/>
                  </a:lnTo>
                  <a:lnTo>
                    <a:pt x="0" y="97916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VN" dirty="0"/>
            </a:p>
          </p:txBody>
        </p:sp>
      </p:grpSp>
      <p:grpSp>
        <p:nvGrpSpPr>
          <p:cNvPr id="269" name="Group 50">
            <a:extLst>
              <a:ext uri="{FF2B5EF4-FFF2-40B4-BE49-F238E27FC236}">
                <a16:creationId xmlns:a16="http://schemas.microsoft.com/office/drawing/2014/main" id="{F389BEDD-10E0-14CF-F906-CCF76E677184}"/>
              </a:ext>
            </a:extLst>
          </p:cNvPr>
          <p:cNvGrpSpPr/>
          <p:nvPr/>
        </p:nvGrpSpPr>
        <p:grpSpPr>
          <a:xfrm>
            <a:off x="10779552" y="5260815"/>
            <a:ext cx="3068975" cy="3022155"/>
            <a:chOff x="0" y="-2250151"/>
            <a:chExt cx="4091966" cy="4029540"/>
          </a:xfrm>
        </p:grpSpPr>
        <p:sp>
          <p:nvSpPr>
            <p:cNvPr id="270" name="TextBox 51">
              <a:extLst>
                <a:ext uri="{FF2B5EF4-FFF2-40B4-BE49-F238E27FC236}">
                  <a16:creationId xmlns:a16="http://schemas.microsoft.com/office/drawing/2014/main" id="{D318221B-0514-28C0-FD1D-54B0913F8B88}"/>
                </a:ext>
              </a:extLst>
            </p:cNvPr>
            <p:cNvSpPr txBox="1"/>
            <p:nvPr/>
          </p:nvSpPr>
          <p:spPr>
            <a:xfrm>
              <a:off x="0" y="1216500"/>
              <a:ext cx="4091966" cy="562889"/>
            </a:xfrm>
            <a:prstGeom prst="rect">
              <a:avLst/>
            </a:prstGeom>
          </p:spPr>
          <p:txBody>
            <a:bodyPr lIns="0" tIns="0" rIns="0" bIns="0" rtlCol="0" anchor="t">
              <a:spAutoFit/>
            </a:bodyPr>
            <a:lstStyle/>
            <a:p>
              <a:pPr algn="ctr">
                <a:lnSpc>
                  <a:spcPts val="3640"/>
                </a:lnSpc>
              </a:pPr>
              <a:endParaRPr lang="en-US" sz="2600" spc="52">
                <a:solidFill>
                  <a:srgbClr val="FFFFFF"/>
                </a:solidFill>
                <a:latin typeface="Aileron"/>
              </a:endParaRPr>
            </a:p>
          </p:txBody>
        </p:sp>
        <p:sp>
          <p:nvSpPr>
            <p:cNvPr id="271" name="Freeform 52">
              <a:extLst>
                <a:ext uri="{FF2B5EF4-FFF2-40B4-BE49-F238E27FC236}">
                  <a16:creationId xmlns:a16="http://schemas.microsoft.com/office/drawing/2014/main" id="{88BC84D5-4681-576D-2356-38F7288014A2}"/>
                </a:ext>
              </a:extLst>
            </p:cNvPr>
            <p:cNvSpPr/>
            <p:nvPr/>
          </p:nvSpPr>
          <p:spPr>
            <a:xfrm>
              <a:off x="1638554" y="-2250151"/>
              <a:ext cx="985807" cy="958027"/>
            </a:xfrm>
            <a:custGeom>
              <a:avLst/>
              <a:gdLst/>
              <a:ahLst/>
              <a:cxnLst/>
              <a:rect l="l" t="t" r="r" b="b"/>
              <a:pathLst>
                <a:path w="985806" h="958027">
                  <a:moveTo>
                    <a:pt x="0" y="0"/>
                  </a:moveTo>
                  <a:lnTo>
                    <a:pt x="985806" y="0"/>
                  </a:lnTo>
                  <a:lnTo>
                    <a:pt x="985806" y="958027"/>
                  </a:lnTo>
                  <a:lnTo>
                    <a:pt x="0" y="95802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grpSp>
        <p:nvGrpSpPr>
          <p:cNvPr id="272" name="Group 53">
            <a:extLst>
              <a:ext uri="{FF2B5EF4-FFF2-40B4-BE49-F238E27FC236}">
                <a16:creationId xmlns:a16="http://schemas.microsoft.com/office/drawing/2014/main" id="{D3E3CB45-BAED-028C-9F29-0B77974827D8}"/>
              </a:ext>
            </a:extLst>
          </p:cNvPr>
          <p:cNvGrpSpPr/>
          <p:nvPr/>
        </p:nvGrpSpPr>
        <p:grpSpPr>
          <a:xfrm>
            <a:off x="13945943" y="3144115"/>
            <a:ext cx="3068975" cy="1878895"/>
            <a:chOff x="0" y="1384842"/>
            <a:chExt cx="4091966" cy="2505194"/>
          </a:xfrm>
        </p:grpSpPr>
        <p:sp>
          <p:nvSpPr>
            <p:cNvPr id="273" name="TextBox 54">
              <a:extLst>
                <a:ext uri="{FF2B5EF4-FFF2-40B4-BE49-F238E27FC236}">
                  <a16:creationId xmlns:a16="http://schemas.microsoft.com/office/drawing/2014/main" id="{38233E8D-9765-657C-EA58-FCCB3FE42C59}"/>
                </a:ext>
              </a:extLst>
            </p:cNvPr>
            <p:cNvSpPr txBox="1"/>
            <p:nvPr/>
          </p:nvSpPr>
          <p:spPr>
            <a:xfrm>
              <a:off x="0" y="1384842"/>
              <a:ext cx="4091966" cy="578697"/>
            </a:xfrm>
            <a:prstGeom prst="rect">
              <a:avLst/>
            </a:prstGeom>
          </p:spPr>
          <p:txBody>
            <a:bodyPr lIns="0" tIns="0" rIns="0" bIns="0" rtlCol="0" anchor="t">
              <a:spAutoFit/>
            </a:bodyPr>
            <a:lstStyle/>
            <a:p>
              <a:pPr algn="ctr">
                <a:lnSpc>
                  <a:spcPts val="3640"/>
                </a:lnSpc>
              </a:pPr>
              <a:endParaRPr lang="en-US" sz="2600" spc="52">
                <a:solidFill>
                  <a:srgbClr val="FFFFFF"/>
                </a:solidFill>
                <a:latin typeface="Aileron"/>
              </a:endParaRPr>
            </a:p>
          </p:txBody>
        </p:sp>
        <p:sp>
          <p:nvSpPr>
            <p:cNvPr id="274" name="Freeform 55">
              <a:extLst>
                <a:ext uri="{FF2B5EF4-FFF2-40B4-BE49-F238E27FC236}">
                  <a16:creationId xmlns:a16="http://schemas.microsoft.com/office/drawing/2014/main" id="{7DBA160A-4AB2-54E5-F502-5F1767FC7B98}"/>
                </a:ext>
              </a:extLst>
            </p:cNvPr>
            <p:cNvSpPr/>
            <p:nvPr/>
          </p:nvSpPr>
          <p:spPr>
            <a:xfrm>
              <a:off x="1561608" y="2921288"/>
              <a:ext cx="968748" cy="968748"/>
            </a:xfrm>
            <a:custGeom>
              <a:avLst/>
              <a:gdLst/>
              <a:ahLst/>
              <a:cxnLst/>
              <a:rect l="l" t="t" r="r" b="b"/>
              <a:pathLst>
                <a:path w="968748" h="968748">
                  <a:moveTo>
                    <a:pt x="0" y="0"/>
                  </a:moveTo>
                  <a:lnTo>
                    <a:pt x="968748" y="0"/>
                  </a:lnTo>
                  <a:lnTo>
                    <a:pt x="968748" y="968748"/>
                  </a:lnTo>
                  <a:lnTo>
                    <a:pt x="0" y="96874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grpSp>
      <p:grpSp>
        <p:nvGrpSpPr>
          <p:cNvPr id="275" name="Group 56">
            <a:extLst>
              <a:ext uri="{FF2B5EF4-FFF2-40B4-BE49-F238E27FC236}">
                <a16:creationId xmlns:a16="http://schemas.microsoft.com/office/drawing/2014/main" id="{3BD94716-302B-DD9F-A8AD-F21D2C403C2A}"/>
              </a:ext>
            </a:extLst>
          </p:cNvPr>
          <p:cNvGrpSpPr/>
          <p:nvPr/>
        </p:nvGrpSpPr>
        <p:grpSpPr>
          <a:xfrm>
            <a:off x="4501196" y="4287671"/>
            <a:ext cx="3583325" cy="2019360"/>
            <a:chOff x="0" y="1392319"/>
            <a:chExt cx="4777766" cy="2692480"/>
          </a:xfrm>
        </p:grpSpPr>
        <p:sp>
          <p:nvSpPr>
            <p:cNvPr id="276" name="TextBox 57">
              <a:extLst>
                <a:ext uri="{FF2B5EF4-FFF2-40B4-BE49-F238E27FC236}">
                  <a16:creationId xmlns:a16="http://schemas.microsoft.com/office/drawing/2014/main" id="{69A13AC8-6DCA-22B5-31F4-C8055E4D1CB4}"/>
                </a:ext>
              </a:extLst>
            </p:cNvPr>
            <p:cNvSpPr txBox="1"/>
            <p:nvPr/>
          </p:nvSpPr>
          <p:spPr>
            <a:xfrm>
              <a:off x="0" y="1392319"/>
              <a:ext cx="4777766" cy="578697"/>
            </a:xfrm>
            <a:prstGeom prst="rect">
              <a:avLst/>
            </a:prstGeom>
          </p:spPr>
          <p:txBody>
            <a:bodyPr lIns="0" tIns="0" rIns="0" bIns="0" rtlCol="0" anchor="t">
              <a:spAutoFit/>
            </a:bodyPr>
            <a:lstStyle/>
            <a:p>
              <a:pPr algn="ctr">
                <a:lnSpc>
                  <a:spcPts val="3640"/>
                </a:lnSpc>
              </a:pPr>
              <a:r>
                <a:rPr lang="en-US" sz="2600" spc="52">
                  <a:solidFill>
                    <a:srgbClr val="FFFFFF"/>
                  </a:solidFill>
                  <a:latin typeface="Aileron"/>
                </a:rPr>
                <a:t>Proceed to checkout</a:t>
              </a:r>
            </a:p>
          </p:txBody>
        </p:sp>
        <p:sp>
          <p:nvSpPr>
            <p:cNvPr id="277" name="Freeform 58">
              <a:extLst>
                <a:ext uri="{FF2B5EF4-FFF2-40B4-BE49-F238E27FC236}">
                  <a16:creationId xmlns:a16="http://schemas.microsoft.com/office/drawing/2014/main" id="{69DEB55B-8C98-CD90-AF0A-26BAE99F1E4A}"/>
                </a:ext>
              </a:extLst>
            </p:cNvPr>
            <p:cNvSpPr/>
            <p:nvPr/>
          </p:nvSpPr>
          <p:spPr>
            <a:xfrm flipH="1">
              <a:off x="1274134" y="2956140"/>
              <a:ext cx="1124555" cy="1128659"/>
            </a:xfrm>
            <a:custGeom>
              <a:avLst/>
              <a:gdLst/>
              <a:ahLst/>
              <a:cxnLst/>
              <a:rect l="l" t="t" r="r" b="b"/>
              <a:pathLst>
                <a:path w="1124554" h="1128658">
                  <a:moveTo>
                    <a:pt x="1124554" y="0"/>
                  </a:moveTo>
                  <a:lnTo>
                    <a:pt x="0" y="0"/>
                  </a:lnTo>
                  <a:lnTo>
                    <a:pt x="0" y="1128658"/>
                  </a:lnTo>
                  <a:lnTo>
                    <a:pt x="1124554" y="1128658"/>
                  </a:lnTo>
                  <a:lnTo>
                    <a:pt x="1124554" y="0"/>
                  </a:lnTo>
                  <a:close/>
                </a:path>
              </a:pathLst>
            </a:custGeom>
            <a:blipFill>
              <a:blip r:embed="rId10">
                <a:extLst>
                  <a:ext uri="{96DAC541-7B7A-43D3-8B79-37D633B846F1}">
                    <asvg:svgBlip xmlns:asvg="http://schemas.microsoft.com/office/drawing/2016/SVG/main" r:embed="rId11"/>
                  </a:ext>
                </a:extLst>
              </a:blip>
              <a:stretch>
                <a:fillRect/>
              </a:stretch>
            </a:blipFill>
          </p:spPr>
        </p:sp>
      </p:grpSp>
      <p:sp>
        <p:nvSpPr>
          <p:cNvPr id="278" name="TextBox 277">
            <a:extLst>
              <a:ext uri="{FF2B5EF4-FFF2-40B4-BE49-F238E27FC236}">
                <a16:creationId xmlns:a16="http://schemas.microsoft.com/office/drawing/2014/main" id="{1149A1A7-CC69-72F1-E8AC-070E1A4EEAED}"/>
              </a:ext>
            </a:extLst>
          </p:cNvPr>
          <p:cNvSpPr txBox="1"/>
          <p:nvPr/>
        </p:nvSpPr>
        <p:spPr>
          <a:xfrm>
            <a:off x="758946" y="3193388"/>
            <a:ext cx="4092719" cy="523220"/>
          </a:xfrm>
          <a:prstGeom prst="rect">
            <a:avLst/>
          </a:prstGeom>
          <a:noFill/>
        </p:spPr>
        <p:txBody>
          <a:bodyPr wrap="square" rtlCol="0">
            <a:spAutoFit/>
          </a:bodyPr>
          <a:lstStyle/>
          <a:p>
            <a:pPr algn="ctr"/>
            <a:r>
              <a:rPr lang="en-US" sz="2800"/>
              <a:t>Thêm vào giỏ hàng</a:t>
            </a:r>
            <a:endParaRPr lang="vi-VN" sz="2800"/>
          </a:p>
        </p:txBody>
      </p:sp>
      <p:sp>
        <p:nvSpPr>
          <p:cNvPr id="279" name="TextBox 278">
            <a:extLst>
              <a:ext uri="{FF2B5EF4-FFF2-40B4-BE49-F238E27FC236}">
                <a16:creationId xmlns:a16="http://schemas.microsoft.com/office/drawing/2014/main" id="{A6646312-3C22-029D-CE6C-CC0254A6BD1F}"/>
              </a:ext>
            </a:extLst>
          </p:cNvPr>
          <p:cNvSpPr txBox="1"/>
          <p:nvPr/>
        </p:nvSpPr>
        <p:spPr>
          <a:xfrm>
            <a:off x="3713427" y="6680423"/>
            <a:ext cx="4502071" cy="523220"/>
          </a:xfrm>
          <a:prstGeom prst="rect">
            <a:avLst/>
          </a:prstGeom>
          <a:noFill/>
        </p:spPr>
        <p:txBody>
          <a:bodyPr wrap="square" rtlCol="0">
            <a:spAutoFit/>
          </a:bodyPr>
          <a:lstStyle/>
          <a:p>
            <a:pPr algn="ctr"/>
            <a:r>
              <a:rPr lang="en-US" sz="2800" dirty="0"/>
              <a:t>Thanh </a:t>
            </a:r>
            <a:r>
              <a:rPr lang="en-US" sz="2800" dirty="0" err="1"/>
              <a:t>toán</a:t>
            </a:r>
            <a:endParaRPr lang="vi-VN" sz="2800" dirty="0"/>
          </a:p>
        </p:txBody>
      </p:sp>
      <p:sp>
        <p:nvSpPr>
          <p:cNvPr id="280" name="TextBox 279">
            <a:extLst>
              <a:ext uri="{FF2B5EF4-FFF2-40B4-BE49-F238E27FC236}">
                <a16:creationId xmlns:a16="http://schemas.microsoft.com/office/drawing/2014/main" id="{C0992957-30EE-3870-8EE5-8771A39CA252}"/>
              </a:ext>
            </a:extLst>
          </p:cNvPr>
          <p:cNvSpPr txBox="1"/>
          <p:nvPr/>
        </p:nvSpPr>
        <p:spPr>
          <a:xfrm>
            <a:off x="7194482" y="3235287"/>
            <a:ext cx="4092719" cy="523220"/>
          </a:xfrm>
          <a:prstGeom prst="rect">
            <a:avLst/>
          </a:prstGeom>
          <a:noFill/>
        </p:spPr>
        <p:txBody>
          <a:bodyPr wrap="square" rtlCol="0">
            <a:spAutoFit/>
          </a:bodyPr>
          <a:lstStyle/>
          <a:p>
            <a:pPr algn="ctr"/>
            <a:r>
              <a:rPr lang="en-US" sz="2800" dirty="0" err="1"/>
              <a:t>Thêm</a:t>
            </a:r>
            <a:r>
              <a:rPr lang="en-US" sz="2800" dirty="0"/>
              <a:t> </a:t>
            </a:r>
            <a:r>
              <a:rPr lang="en-US" sz="2800" dirty="0" err="1"/>
              <a:t>thông</a:t>
            </a:r>
            <a:r>
              <a:rPr lang="en-US" sz="2800" dirty="0"/>
              <a:t> tin </a:t>
            </a:r>
            <a:r>
              <a:rPr lang="en-US" sz="2800" dirty="0" err="1"/>
              <a:t>nhận</a:t>
            </a:r>
            <a:r>
              <a:rPr lang="en-US" sz="2800" dirty="0"/>
              <a:t> </a:t>
            </a:r>
            <a:r>
              <a:rPr lang="en-US" sz="2800" dirty="0" err="1"/>
              <a:t>hàng</a:t>
            </a:r>
            <a:endParaRPr lang="vi-VN" sz="2800" dirty="0"/>
          </a:p>
        </p:txBody>
      </p:sp>
      <p:sp>
        <p:nvSpPr>
          <p:cNvPr id="281" name="TextBox 280">
            <a:extLst>
              <a:ext uri="{FF2B5EF4-FFF2-40B4-BE49-F238E27FC236}">
                <a16:creationId xmlns:a16="http://schemas.microsoft.com/office/drawing/2014/main" id="{2003769B-D50F-AE4C-23D9-1857FACC20DA}"/>
              </a:ext>
            </a:extLst>
          </p:cNvPr>
          <p:cNvSpPr txBox="1"/>
          <p:nvPr/>
        </p:nvSpPr>
        <p:spPr>
          <a:xfrm>
            <a:off x="10385437" y="6680423"/>
            <a:ext cx="4092719" cy="523220"/>
          </a:xfrm>
          <a:prstGeom prst="rect">
            <a:avLst/>
          </a:prstGeom>
          <a:noFill/>
        </p:spPr>
        <p:txBody>
          <a:bodyPr wrap="square" rtlCol="0">
            <a:spAutoFit/>
          </a:bodyPr>
          <a:lstStyle/>
          <a:p>
            <a:pPr algn="ctr"/>
            <a:r>
              <a:rPr lang="en-US" sz="2800" dirty="0" err="1"/>
              <a:t>Chọn</a:t>
            </a:r>
            <a:r>
              <a:rPr lang="en-US" sz="2800" dirty="0"/>
              <a:t> </a:t>
            </a:r>
            <a:r>
              <a:rPr lang="en-US" sz="2800" dirty="0" err="1"/>
              <a:t>hình</a:t>
            </a:r>
            <a:r>
              <a:rPr lang="en-US" sz="2800" dirty="0"/>
              <a:t> </a:t>
            </a:r>
            <a:r>
              <a:rPr lang="en-US" sz="2800" dirty="0" err="1"/>
              <a:t>thức</a:t>
            </a:r>
            <a:r>
              <a:rPr lang="en-US" sz="2800" dirty="0"/>
              <a:t> </a:t>
            </a:r>
            <a:r>
              <a:rPr lang="en-US" sz="2800" dirty="0" err="1"/>
              <a:t>thanh</a:t>
            </a:r>
            <a:r>
              <a:rPr lang="en-US" sz="2800" dirty="0"/>
              <a:t> </a:t>
            </a:r>
            <a:r>
              <a:rPr lang="en-US" sz="2800" dirty="0" err="1"/>
              <a:t>toán</a:t>
            </a:r>
            <a:endParaRPr lang="vi-VN" sz="2800" dirty="0"/>
          </a:p>
        </p:txBody>
      </p:sp>
      <p:sp>
        <p:nvSpPr>
          <p:cNvPr id="282" name="TextBox 281">
            <a:extLst>
              <a:ext uri="{FF2B5EF4-FFF2-40B4-BE49-F238E27FC236}">
                <a16:creationId xmlns:a16="http://schemas.microsoft.com/office/drawing/2014/main" id="{14D35104-801A-0415-9EED-8D82AB7F2C10}"/>
              </a:ext>
            </a:extLst>
          </p:cNvPr>
          <p:cNvSpPr txBox="1"/>
          <p:nvPr/>
        </p:nvSpPr>
        <p:spPr>
          <a:xfrm>
            <a:off x="13436335" y="3250789"/>
            <a:ext cx="4092719" cy="523220"/>
          </a:xfrm>
          <a:prstGeom prst="rect">
            <a:avLst/>
          </a:prstGeom>
          <a:noFill/>
        </p:spPr>
        <p:txBody>
          <a:bodyPr wrap="square" rtlCol="0">
            <a:spAutoFit/>
          </a:bodyPr>
          <a:lstStyle/>
          <a:p>
            <a:pPr algn="ctr"/>
            <a:r>
              <a:rPr lang="en-US" sz="2800"/>
              <a:t>Đặt hàng</a:t>
            </a:r>
            <a:endParaRPr lang="vi-VN" sz="2800"/>
          </a:p>
        </p:txBody>
      </p:sp>
    </p:spTree>
    <p:extLst>
      <p:ext uri="{BB962C8B-B14F-4D97-AF65-F5344CB8AC3E}">
        <p14:creationId xmlns:p14="http://schemas.microsoft.com/office/powerpoint/2010/main" val="2755250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63"/>
                                        </p:tgtEl>
                                        <p:attrNameLst>
                                          <p:attrName>style.visibility</p:attrName>
                                        </p:attrNameLst>
                                      </p:cBhvr>
                                      <p:to>
                                        <p:strVal val="visible"/>
                                      </p:to>
                                    </p:set>
                                    <p:animEffect transition="in" filter="wipe(left)">
                                      <p:cBhvr>
                                        <p:cTn id="7" dur="500"/>
                                        <p:tgtEl>
                                          <p:spTgt spid="263"/>
                                        </p:tgtEl>
                                      </p:cBhvr>
                                    </p:animEffect>
                                  </p:childTnLst>
                                </p:cTn>
                              </p:par>
                              <p:par>
                                <p:cTn id="8" presetID="22" presetClass="entr" presetSubtype="8" fill="hold" nodeType="withEffect">
                                  <p:stCondLst>
                                    <p:cond delay="0"/>
                                  </p:stCondLst>
                                  <p:childTnLst>
                                    <p:set>
                                      <p:cBhvr>
                                        <p:cTn id="9" dur="1" fill="hold">
                                          <p:stCondLst>
                                            <p:cond delay="0"/>
                                          </p:stCondLst>
                                        </p:cTn>
                                        <p:tgtEl>
                                          <p:spTgt spid="224"/>
                                        </p:tgtEl>
                                        <p:attrNameLst>
                                          <p:attrName>style.visibility</p:attrName>
                                        </p:attrNameLst>
                                      </p:cBhvr>
                                      <p:to>
                                        <p:strVal val="visible"/>
                                      </p:to>
                                    </p:set>
                                    <p:animEffect transition="in" filter="wipe(left)">
                                      <p:cBhvr>
                                        <p:cTn id="10" dur="500"/>
                                        <p:tgtEl>
                                          <p:spTgt spid="224"/>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78"/>
                                        </p:tgtEl>
                                        <p:attrNameLst>
                                          <p:attrName>style.visibility</p:attrName>
                                        </p:attrNameLst>
                                      </p:cBhvr>
                                      <p:to>
                                        <p:strVal val="visible"/>
                                      </p:to>
                                    </p:set>
                                    <p:animEffect transition="in" filter="wipe(left)">
                                      <p:cBhvr>
                                        <p:cTn id="13" dur="500"/>
                                        <p:tgtEl>
                                          <p:spTgt spid="278"/>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231"/>
                                        </p:tgtEl>
                                        <p:attrNameLst>
                                          <p:attrName>style.visibility</p:attrName>
                                        </p:attrNameLst>
                                      </p:cBhvr>
                                      <p:to>
                                        <p:strVal val="visible"/>
                                      </p:to>
                                    </p:set>
                                    <p:animEffect transition="in" filter="wipe(left)">
                                      <p:cBhvr>
                                        <p:cTn id="18" dur="500"/>
                                        <p:tgtEl>
                                          <p:spTgt spid="231"/>
                                        </p:tgtEl>
                                      </p:cBhvr>
                                    </p:animEffect>
                                  </p:childTnLst>
                                </p:cTn>
                              </p:par>
                              <p:par>
                                <p:cTn id="19" presetID="22" presetClass="entr" presetSubtype="8" fill="hold" nodeType="withEffect">
                                  <p:stCondLst>
                                    <p:cond delay="0"/>
                                  </p:stCondLst>
                                  <p:childTnLst>
                                    <p:set>
                                      <p:cBhvr>
                                        <p:cTn id="20" dur="1" fill="hold">
                                          <p:stCondLst>
                                            <p:cond delay="0"/>
                                          </p:stCondLst>
                                        </p:cTn>
                                        <p:tgtEl>
                                          <p:spTgt spid="232"/>
                                        </p:tgtEl>
                                        <p:attrNameLst>
                                          <p:attrName>style.visibility</p:attrName>
                                        </p:attrNameLst>
                                      </p:cBhvr>
                                      <p:to>
                                        <p:strVal val="visible"/>
                                      </p:to>
                                    </p:set>
                                    <p:animEffect transition="in" filter="wipe(left)">
                                      <p:cBhvr>
                                        <p:cTn id="21" dur="500"/>
                                        <p:tgtEl>
                                          <p:spTgt spid="232"/>
                                        </p:tgtEl>
                                      </p:cBhvr>
                                    </p:animEffect>
                                  </p:childTnLst>
                                </p:cTn>
                              </p:par>
                              <p:par>
                                <p:cTn id="22" presetID="22" presetClass="entr" presetSubtype="8" fill="hold" nodeType="withEffect">
                                  <p:stCondLst>
                                    <p:cond delay="0"/>
                                  </p:stCondLst>
                                  <p:childTnLst>
                                    <p:set>
                                      <p:cBhvr>
                                        <p:cTn id="23" dur="1" fill="hold">
                                          <p:stCondLst>
                                            <p:cond delay="0"/>
                                          </p:stCondLst>
                                        </p:cTn>
                                        <p:tgtEl>
                                          <p:spTgt spid="266"/>
                                        </p:tgtEl>
                                        <p:attrNameLst>
                                          <p:attrName>style.visibility</p:attrName>
                                        </p:attrNameLst>
                                      </p:cBhvr>
                                      <p:to>
                                        <p:strVal val="visible"/>
                                      </p:to>
                                    </p:set>
                                    <p:animEffect transition="in" filter="wipe(left)">
                                      <p:cBhvr>
                                        <p:cTn id="24" dur="500"/>
                                        <p:tgtEl>
                                          <p:spTgt spid="266"/>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279"/>
                                        </p:tgtEl>
                                        <p:attrNameLst>
                                          <p:attrName>style.visibility</p:attrName>
                                        </p:attrNameLst>
                                      </p:cBhvr>
                                      <p:to>
                                        <p:strVal val="visible"/>
                                      </p:to>
                                    </p:set>
                                    <p:animEffect transition="in" filter="wipe(left)">
                                      <p:cBhvr>
                                        <p:cTn id="27" dur="500"/>
                                        <p:tgtEl>
                                          <p:spTgt spid="27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246"/>
                                        </p:tgtEl>
                                        <p:attrNameLst>
                                          <p:attrName>style.visibility</p:attrName>
                                        </p:attrNameLst>
                                      </p:cBhvr>
                                      <p:to>
                                        <p:strVal val="visible"/>
                                      </p:to>
                                    </p:set>
                                    <p:animEffect transition="in" filter="wipe(left)">
                                      <p:cBhvr>
                                        <p:cTn id="32" dur="500"/>
                                        <p:tgtEl>
                                          <p:spTgt spid="246"/>
                                        </p:tgtEl>
                                      </p:cBhvr>
                                    </p:animEffect>
                                  </p:childTnLst>
                                </p:cTn>
                              </p:par>
                              <p:par>
                                <p:cTn id="33" presetID="22" presetClass="entr" presetSubtype="8" fill="hold" nodeType="withEffect">
                                  <p:stCondLst>
                                    <p:cond delay="0"/>
                                  </p:stCondLst>
                                  <p:childTnLst>
                                    <p:set>
                                      <p:cBhvr>
                                        <p:cTn id="34" dur="1" fill="hold">
                                          <p:stCondLst>
                                            <p:cond delay="0"/>
                                          </p:stCondLst>
                                        </p:cTn>
                                        <p:tgtEl>
                                          <p:spTgt spid="275"/>
                                        </p:tgtEl>
                                        <p:attrNameLst>
                                          <p:attrName>style.visibility</p:attrName>
                                        </p:attrNameLst>
                                      </p:cBhvr>
                                      <p:to>
                                        <p:strVal val="visible"/>
                                      </p:to>
                                    </p:set>
                                    <p:animEffect transition="in" filter="wipe(left)">
                                      <p:cBhvr>
                                        <p:cTn id="35" dur="500"/>
                                        <p:tgtEl>
                                          <p:spTgt spid="275"/>
                                        </p:tgtEl>
                                      </p:cBhvr>
                                    </p:animEffect>
                                  </p:childTnLst>
                                </p:cTn>
                              </p:par>
                              <p:par>
                                <p:cTn id="36" presetID="22" presetClass="entr" presetSubtype="8" fill="hold" nodeType="withEffect">
                                  <p:stCondLst>
                                    <p:cond delay="0"/>
                                  </p:stCondLst>
                                  <p:childTnLst>
                                    <p:set>
                                      <p:cBhvr>
                                        <p:cTn id="37" dur="1" fill="hold">
                                          <p:stCondLst>
                                            <p:cond delay="0"/>
                                          </p:stCondLst>
                                        </p:cTn>
                                        <p:tgtEl>
                                          <p:spTgt spid="239"/>
                                        </p:tgtEl>
                                        <p:attrNameLst>
                                          <p:attrName>style.visibility</p:attrName>
                                        </p:attrNameLst>
                                      </p:cBhvr>
                                      <p:to>
                                        <p:strVal val="visible"/>
                                      </p:to>
                                    </p:set>
                                    <p:animEffect transition="in" filter="wipe(left)">
                                      <p:cBhvr>
                                        <p:cTn id="38" dur="500"/>
                                        <p:tgtEl>
                                          <p:spTgt spid="23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80"/>
                                        </p:tgtEl>
                                        <p:attrNameLst>
                                          <p:attrName>style.visibility</p:attrName>
                                        </p:attrNameLst>
                                      </p:cBhvr>
                                      <p:to>
                                        <p:strVal val="visible"/>
                                      </p:to>
                                    </p:set>
                                    <p:animEffect transition="in" filter="wipe(left)">
                                      <p:cBhvr>
                                        <p:cTn id="41" dur="500"/>
                                        <p:tgtEl>
                                          <p:spTgt spid="280"/>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247"/>
                                        </p:tgtEl>
                                        <p:attrNameLst>
                                          <p:attrName>style.visibility</p:attrName>
                                        </p:attrNameLst>
                                      </p:cBhvr>
                                      <p:to>
                                        <p:strVal val="visible"/>
                                      </p:to>
                                    </p:set>
                                    <p:animEffect transition="in" filter="wipe(left)">
                                      <p:cBhvr>
                                        <p:cTn id="46" dur="500"/>
                                        <p:tgtEl>
                                          <p:spTgt spid="247"/>
                                        </p:tgtEl>
                                      </p:cBhvr>
                                    </p:animEffect>
                                  </p:childTnLst>
                                </p:cTn>
                              </p:par>
                              <p:par>
                                <p:cTn id="47" presetID="22" presetClass="entr" presetSubtype="8" fill="hold" nodeType="withEffect">
                                  <p:stCondLst>
                                    <p:cond delay="0"/>
                                  </p:stCondLst>
                                  <p:childTnLst>
                                    <p:set>
                                      <p:cBhvr>
                                        <p:cTn id="48" dur="1" fill="hold">
                                          <p:stCondLst>
                                            <p:cond delay="0"/>
                                          </p:stCondLst>
                                        </p:cTn>
                                        <p:tgtEl>
                                          <p:spTgt spid="269"/>
                                        </p:tgtEl>
                                        <p:attrNameLst>
                                          <p:attrName>style.visibility</p:attrName>
                                        </p:attrNameLst>
                                      </p:cBhvr>
                                      <p:to>
                                        <p:strVal val="visible"/>
                                      </p:to>
                                    </p:set>
                                    <p:animEffect transition="in" filter="wipe(left)">
                                      <p:cBhvr>
                                        <p:cTn id="49" dur="500"/>
                                        <p:tgtEl>
                                          <p:spTgt spid="269"/>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281"/>
                                        </p:tgtEl>
                                        <p:attrNameLst>
                                          <p:attrName>style.visibility</p:attrName>
                                        </p:attrNameLst>
                                      </p:cBhvr>
                                      <p:to>
                                        <p:strVal val="visible"/>
                                      </p:to>
                                    </p:set>
                                    <p:animEffect transition="in" filter="wipe(left)">
                                      <p:cBhvr>
                                        <p:cTn id="52" dur="500"/>
                                        <p:tgtEl>
                                          <p:spTgt spid="281"/>
                                        </p:tgtEl>
                                      </p:cBhvr>
                                    </p:animEffect>
                                  </p:childTnLst>
                                </p:cTn>
                              </p:par>
                              <p:par>
                                <p:cTn id="53" presetID="22" presetClass="entr" presetSubtype="8" fill="hold" nodeType="withEffect">
                                  <p:stCondLst>
                                    <p:cond delay="0"/>
                                  </p:stCondLst>
                                  <p:childTnLst>
                                    <p:set>
                                      <p:cBhvr>
                                        <p:cTn id="54" dur="1" fill="hold">
                                          <p:stCondLst>
                                            <p:cond delay="0"/>
                                          </p:stCondLst>
                                        </p:cTn>
                                        <p:tgtEl>
                                          <p:spTgt spid="248"/>
                                        </p:tgtEl>
                                        <p:attrNameLst>
                                          <p:attrName>style.visibility</p:attrName>
                                        </p:attrNameLst>
                                      </p:cBhvr>
                                      <p:to>
                                        <p:strVal val="visible"/>
                                      </p:to>
                                    </p:set>
                                    <p:animEffect transition="in" filter="wipe(left)">
                                      <p:cBhvr>
                                        <p:cTn id="55" dur="500"/>
                                        <p:tgtEl>
                                          <p:spTgt spid="248"/>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282"/>
                                        </p:tgtEl>
                                        <p:attrNameLst>
                                          <p:attrName>style.visibility</p:attrName>
                                        </p:attrNameLst>
                                      </p:cBhvr>
                                      <p:to>
                                        <p:strVal val="visible"/>
                                      </p:to>
                                    </p:set>
                                    <p:animEffect transition="in" filter="wipe(left)">
                                      <p:cBhvr>
                                        <p:cTn id="60" dur="500"/>
                                        <p:tgtEl>
                                          <p:spTgt spid="282"/>
                                        </p:tgtEl>
                                      </p:cBhvr>
                                    </p:animEffect>
                                  </p:childTnLst>
                                </p:cTn>
                              </p:par>
                              <p:par>
                                <p:cTn id="61" presetID="22" presetClass="entr" presetSubtype="8" fill="hold" nodeType="withEffect">
                                  <p:stCondLst>
                                    <p:cond delay="0"/>
                                  </p:stCondLst>
                                  <p:childTnLst>
                                    <p:set>
                                      <p:cBhvr>
                                        <p:cTn id="62" dur="1" fill="hold">
                                          <p:stCondLst>
                                            <p:cond delay="0"/>
                                          </p:stCondLst>
                                        </p:cTn>
                                        <p:tgtEl>
                                          <p:spTgt spid="272"/>
                                        </p:tgtEl>
                                        <p:attrNameLst>
                                          <p:attrName>style.visibility</p:attrName>
                                        </p:attrNameLst>
                                      </p:cBhvr>
                                      <p:to>
                                        <p:strVal val="visible"/>
                                      </p:to>
                                    </p:set>
                                    <p:animEffect transition="in" filter="wipe(left)">
                                      <p:cBhvr>
                                        <p:cTn id="63" dur="500"/>
                                        <p:tgtEl>
                                          <p:spTgt spid="272"/>
                                        </p:tgtEl>
                                      </p:cBhvr>
                                    </p:animEffect>
                                  </p:childTnLst>
                                </p:cTn>
                              </p:par>
                              <p:par>
                                <p:cTn id="64" presetID="22" presetClass="entr" presetSubtype="8" fill="hold" nodeType="withEffect">
                                  <p:stCondLst>
                                    <p:cond delay="0"/>
                                  </p:stCondLst>
                                  <p:childTnLst>
                                    <p:set>
                                      <p:cBhvr>
                                        <p:cTn id="65" dur="1" fill="hold">
                                          <p:stCondLst>
                                            <p:cond delay="0"/>
                                          </p:stCondLst>
                                        </p:cTn>
                                        <p:tgtEl>
                                          <p:spTgt spid="255"/>
                                        </p:tgtEl>
                                        <p:attrNameLst>
                                          <p:attrName>style.visibility</p:attrName>
                                        </p:attrNameLst>
                                      </p:cBhvr>
                                      <p:to>
                                        <p:strVal val="visible"/>
                                      </p:to>
                                    </p:set>
                                    <p:animEffect transition="in" filter="wipe(left)">
                                      <p:cBhvr>
                                        <p:cTn id="66" dur="500"/>
                                        <p:tgtEl>
                                          <p:spTgt spid="255"/>
                                        </p:tgtEl>
                                      </p:cBhvr>
                                    </p:animEffect>
                                  </p:childTnLst>
                                </p:cTn>
                              </p:par>
                              <p:par>
                                <p:cTn id="67" presetID="22" presetClass="entr" presetSubtype="8" fill="hold" nodeType="withEffect">
                                  <p:stCondLst>
                                    <p:cond delay="0"/>
                                  </p:stCondLst>
                                  <p:childTnLst>
                                    <p:set>
                                      <p:cBhvr>
                                        <p:cTn id="68" dur="1" fill="hold">
                                          <p:stCondLst>
                                            <p:cond delay="0"/>
                                          </p:stCondLst>
                                        </p:cTn>
                                        <p:tgtEl>
                                          <p:spTgt spid="262"/>
                                        </p:tgtEl>
                                        <p:attrNameLst>
                                          <p:attrName>style.visibility</p:attrName>
                                        </p:attrNameLst>
                                      </p:cBhvr>
                                      <p:to>
                                        <p:strVal val="visible"/>
                                      </p:to>
                                    </p:set>
                                    <p:animEffect transition="in" filter="wipe(left)">
                                      <p:cBhvr>
                                        <p:cTn id="69" dur="500"/>
                                        <p:tgtEl>
                                          <p:spTgt spid="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8" grpId="0"/>
      <p:bldP spid="279" grpId="0"/>
      <p:bldP spid="280" grpId="0"/>
      <p:bldP spid="281" grpId="0"/>
      <p:bldP spid="28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lowchart: Delay 22">
            <a:extLst>
              <a:ext uri="{FF2B5EF4-FFF2-40B4-BE49-F238E27FC236}">
                <a16:creationId xmlns:a16="http://schemas.microsoft.com/office/drawing/2014/main" id="{73193CA7-02C4-66BE-1637-21A6F2302FCF}"/>
              </a:ext>
            </a:extLst>
          </p:cNvPr>
          <p:cNvSpPr/>
          <p:nvPr/>
        </p:nvSpPr>
        <p:spPr>
          <a:xfrm>
            <a:off x="0" y="31173"/>
            <a:ext cx="7394694" cy="10316441"/>
          </a:xfrm>
          <a:prstGeom prst="flowChartDelay">
            <a:avLst/>
          </a:prstGeom>
          <a:solidFill>
            <a:schemeClr val="bg1"/>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extBox 6"/>
          <p:cNvSpPr txBox="1"/>
          <p:nvPr/>
        </p:nvSpPr>
        <p:spPr>
          <a:xfrm>
            <a:off x="0" y="4404836"/>
            <a:ext cx="6139054" cy="1477328"/>
          </a:xfrm>
          <a:prstGeom prst="rect">
            <a:avLst/>
          </a:prstGeom>
        </p:spPr>
        <p:txBody>
          <a:bodyPr wrap="square" lIns="0" tIns="0" rIns="0" bIns="0" rtlCol="0" anchor="t">
            <a:spAutoFit/>
          </a:bodyPr>
          <a:lstStyle/>
          <a:p>
            <a:pPr algn="ctr"/>
            <a:r>
              <a:rPr lang="en-US" sz="9600" b="1">
                <a:solidFill>
                  <a:schemeClr val="accent2"/>
                </a:solidFill>
                <a:latin typeface="Arial" panose="020B0604020202020204" pitchFamily="34" charset="0"/>
                <a:cs typeface="Arial" panose="020B0604020202020204" pitchFamily="34" charset="0"/>
              </a:rPr>
              <a:t>Phần 2</a:t>
            </a:r>
          </a:p>
        </p:txBody>
      </p:sp>
      <p:sp>
        <p:nvSpPr>
          <p:cNvPr id="7" name="TextBox 6">
            <a:extLst>
              <a:ext uri="{FF2B5EF4-FFF2-40B4-BE49-F238E27FC236}">
                <a16:creationId xmlns:a16="http://schemas.microsoft.com/office/drawing/2014/main" id="{9E222865-134F-A463-08D6-42CB1294C3E3}"/>
              </a:ext>
            </a:extLst>
          </p:cNvPr>
          <p:cNvSpPr txBox="1"/>
          <p:nvPr/>
        </p:nvSpPr>
        <p:spPr>
          <a:xfrm>
            <a:off x="7772400" y="2488653"/>
            <a:ext cx="10210800" cy="5401479"/>
          </a:xfrm>
          <a:prstGeom prst="rect">
            <a:avLst/>
          </a:prstGeom>
          <a:noFill/>
        </p:spPr>
        <p:txBody>
          <a:bodyPr wrap="square" rtlCol="0">
            <a:spAutoFit/>
          </a:bodyPr>
          <a:lstStyle/>
          <a:p>
            <a:pPr algn="ctr"/>
            <a:r>
              <a:rPr lang="en-US" sz="11500" b="1">
                <a:latin typeface="Arial" panose="020B0604020202020204" pitchFamily="34" charset="0"/>
                <a:cs typeface="Arial" panose="020B0604020202020204" pitchFamily="34" charset="0"/>
              </a:rPr>
              <a:t>PHÂN TÍCH &amp; THIẾT KẾ HỆ THỐNG</a:t>
            </a:r>
            <a:endParaRPr lang="vi-VN" sz="11500" b="1">
              <a:latin typeface="Arial" panose="020B0604020202020204" pitchFamily="34" charset="0"/>
              <a:cs typeface="Arial" panose="020B0604020202020204" pitchFamily="34" charset="0"/>
            </a:endParaRPr>
          </a:p>
        </p:txBody>
      </p:sp>
      <p:sp>
        <p:nvSpPr>
          <p:cNvPr id="8" name="Block Arc 7">
            <a:extLst>
              <a:ext uri="{FF2B5EF4-FFF2-40B4-BE49-F238E27FC236}">
                <a16:creationId xmlns:a16="http://schemas.microsoft.com/office/drawing/2014/main" id="{A360B192-DD8B-67E5-830E-5EB7BAA7BF62}"/>
              </a:ext>
            </a:extLst>
          </p:cNvPr>
          <p:cNvSpPr/>
          <p:nvPr/>
        </p:nvSpPr>
        <p:spPr>
          <a:xfrm>
            <a:off x="-3596640" y="-1110095"/>
            <a:ext cx="10991334" cy="12578195"/>
          </a:xfrm>
          <a:prstGeom prst="blockArc">
            <a:avLst>
              <a:gd name="adj1" fmla="val 17111460"/>
              <a:gd name="adj2" fmla="val 4376217"/>
              <a:gd name="adj3" fmla="val 7422"/>
            </a:avLst>
          </a:prstGeom>
          <a:solidFill>
            <a:schemeClr val="accent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Tree>
    <p:extLst>
      <p:ext uri="{BB962C8B-B14F-4D97-AF65-F5344CB8AC3E}">
        <p14:creationId xmlns:p14="http://schemas.microsoft.com/office/powerpoint/2010/main" val="189260278"/>
      </p:ext>
    </p:extLst>
  </p:cSld>
  <p:clrMapOvr>
    <a:masterClrMapping/>
  </p:clrMapOvr>
  <p:transition spd="slow">
    <p:cove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3874</TotalTime>
  <Words>552</Words>
  <Application>Microsoft Macintosh PowerPoint</Application>
  <PresentationFormat>Custom</PresentationFormat>
  <Paragraphs>86</Paragraphs>
  <Slides>18</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Aileron Bold</vt:lpstr>
      <vt:lpstr>Aileron</vt:lpstr>
      <vt:lpstr>Calibri Light</vt:lpstr>
      <vt:lpstr>Arial</vt:lpstr>
      <vt:lpstr>DengXian</vt:lpstr>
      <vt:lpstr>Times New Roman</vt:lpstr>
      <vt:lpstr>Calibri (MS) Bold</vt:lpstr>
      <vt:lpstr>Trebuchet MS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THỰC TẬP</dc:title>
  <dc:creator>Dung Vu</dc:creator>
  <cp:lastModifiedBy>lam Nguyễn</cp:lastModifiedBy>
  <cp:revision>16</cp:revision>
  <dcterms:created xsi:type="dcterms:W3CDTF">2006-08-16T00:00:00Z</dcterms:created>
  <dcterms:modified xsi:type="dcterms:W3CDTF">2024-10-04T02:08:49Z</dcterms:modified>
  <dc:identifier>DAF_vbsEgQY</dc:identifier>
</cp:coreProperties>
</file>

<file path=docProps/thumbnail.jpeg>
</file>